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E819A3-ED80-4219-8FD9-FF7851B16BCC}" type="datetimeFigureOut">
              <a:rPr lang="ru-RU" smtClean="0"/>
              <a:pPr/>
              <a:t>18.06.2018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D9A34AD-7B76-408F-B437-E39E140DDB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«Использование дидактических игр при коррекции нарушений звукопроизношения у детей дошкольного возраста».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22700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Поиск новых, более эффективных методов и приемов автоматизации звуков в работе с детьми –логопатами привел меня к разработке и изготовлению наглядно –игровых пособий. Игровые пособия, сделанные своими руками, не теряют своей актуальности. Они позволяют создать атмосферу непринужденности и игры, снять напряжение и усталость.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пособиях активно используется двигательный анализатор. Сочетание пальчикового тренинга с упражнениями по коррекции звукопроизношения позволяет значительно улучшить работу по закреплению поставленных звуков и превратить скучную деятельность в увлекательную игру.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«Звуковые дорожки».</a:t>
            </a:r>
            <a:endParaRPr lang="ru-RU" sz="2000" dirty="0"/>
          </a:p>
        </p:txBody>
      </p:sp>
      <p:pic>
        <p:nvPicPr>
          <p:cNvPr id="4" name="Содержимое 3" descr="P10408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Пальчиковый лабиринт: «Помоги зайчику прискакать к морковке».</a:t>
            </a:r>
            <a:endParaRPr lang="ru-RU" sz="2000" dirty="0"/>
          </a:p>
        </p:txBody>
      </p:sp>
      <p:pic>
        <p:nvPicPr>
          <p:cNvPr id="4" name="Содержимое 3" descr="P10406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«Кнопочки».</a:t>
            </a:r>
            <a:endParaRPr lang="ru-RU" sz="2000" dirty="0"/>
          </a:p>
        </p:txBody>
      </p:sp>
      <p:pic>
        <p:nvPicPr>
          <p:cNvPr id="4" name="Содержимое 3" descr="P10408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«Следы».</a:t>
            </a:r>
            <a:endParaRPr lang="ru-RU" sz="2000" dirty="0"/>
          </a:p>
        </p:txBody>
      </p:sp>
      <p:pic>
        <p:nvPicPr>
          <p:cNvPr id="4" name="Содержимое 3" descr="P10408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«Пластилиновые дорожки».</a:t>
            </a:r>
            <a:endParaRPr lang="ru-RU" sz="2000" dirty="0"/>
          </a:p>
        </p:txBody>
      </p:sp>
      <p:pic>
        <p:nvPicPr>
          <p:cNvPr id="4" name="Содержимое 3" descr="P10408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«Маша заблудилась».</a:t>
            </a:r>
            <a:endParaRPr lang="ru-RU" sz="2000" dirty="0"/>
          </a:p>
        </p:txBody>
      </p:sp>
      <p:pic>
        <p:nvPicPr>
          <p:cNvPr id="4" name="Содержимое 3" descr="P10408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«Разноцветные полянки».</a:t>
            </a:r>
            <a:endParaRPr lang="ru-RU" sz="2000" dirty="0"/>
          </a:p>
        </p:txBody>
      </p:sp>
      <p:pic>
        <p:nvPicPr>
          <p:cNvPr id="4" name="Содержимое 3" descr="P1040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129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«Использование дидактических игр при коррекции нарушений звукопроизношения у детей дошкольного возраста».  </vt:lpstr>
      <vt:lpstr>Слайд 2</vt:lpstr>
      <vt:lpstr>«Звуковые дорожки».</vt:lpstr>
      <vt:lpstr>Пальчиковый лабиринт: «Помоги зайчику прискакать к морковке».</vt:lpstr>
      <vt:lpstr>«Кнопочки».</vt:lpstr>
      <vt:lpstr>«Следы».</vt:lpstr>
      <vt:lpstr>«Пластилиновые дорожки».</vt:lpstr>
      <vt:lpstr>«Маша заблудилась».</vt:lpstr>
      <vt:lpstr>«Разноцветные полянки».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дидактических игр при коррекции нарушений звукопроизношения у детей дошкольного возраста».</dc:title>
  <dc:creator>user</dc:creator>
  <cp:lastModifiedBy>user</cp:lastModifiedBy>
  <cp:revision>9</cp:revision>
  <dcterms:created xsi:type="dcterms:W3CDTF">2016-05-12T16:24:18Z</dcterms:created>
  <dcterms:modified xsi:type="dcterms:W3CDTF">2018-06-18T13:41:48Z</dcterms:modified>
</cp:coreProperties>
</file>