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70" r:id="rId8"/>
    <p:sldId id="266" r:id="rId9"/>
    <p:sldId id="267" r:id="rId10"/>
    <p:sldId id="268" r:id="rId11"/>
    <p:sldId id="269" r:id="rId12"/>
    <p:sldId id="271" r:id="rId13"/>
    <p:sldId id="273" r:id="rId14"/>
    <p:sldId id="274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40464F-D82F-4397-8297-BC2B29D5D8A4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114BF-6B0A-45C0-8AAE-160423B349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40464F-D82F-4397-8297-BC2B29D5D8A4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114BF-6B0A-45C0-8AAE-160423B349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40464F-D82F-4397-8297-BC2B29D5D8A4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114BF-6B0A-45C0-8AAE-160423B349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40464F-D82F-4397-8297-BC2B29D5D8A4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114BF-6B0A-45C0-8AAE-160423B349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40464F-D82F-4397-8297-BC2B29D5D8A4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114BF-6B0A-45C0-8AAE-160423B349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40464F-D82F-4397-8297-BC2B29D5D8A4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114BF-6B0A-45C0-8AAE-160423B349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40464F-D82F-4397-8297-BC2B29D5D8A4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114BF-6B0A-45C0-8AAE-160423B349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40464F-D82F-4397-8297-BC2B29D5D8A4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114BF-6B0A-45C0-8AAE-160423B349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40464F-D82F-4397-8297-BC2B29D5D8A4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114BF-6B0A-45C0-8AAE-160423B349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40464F-D82F-4397-8297-BC2B29D5D8A4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114BF-6B0A-45C0-8AAE-160423B349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40464F-D82F-4397-8297-BC2B29D5D8A4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114BF-6B0A-45C0-8AAE-160423B349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6B40464F-D82F-4397-8297-BC2B29D5D8A4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E2114BF-6B0A-45C0-8AAE-160423B349D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microsoft.com/office/2007/relationships/hdphoto" Target="../media/hdphoto4.wdp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ln w="22225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</a:rPr>
              <a:t>Как создать фон в </a:t>
            </a:r>
            <a:r>
              <a:rPr lang="ru-RU" b="1" dirty="0" err="1" smtClean="0">
                <a:ln w="22225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</a:rPr>
              <a:t>PowerP</a:t>
            </a:r>
            <a:r>
              <a:rPr lang="en-US" b="1" dirty="0">
                <a:ln w="22225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</a:rPr>
              <a:t>o</a:t>
            </a:r>
            <a:r>
              <a:rPr lang="ru-RU" b="1" dirty="0" err="1" smtClean="0">
                <a:ln w="22225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</a:rPr>
              <a:t>int</a:t>
            </a:r>
            <a:endParaRPr lang="ru-RU" b="1" dirty="0">
              <a:ln w="22225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glow rad="101600">
                  <a:srgbClr val="FFC000">
                    <a:alpha val="60000"/>
                  </a:srgb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861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52657" y="831030"/>
            <a:ext cx="4311831" cy="5838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lphaLcPeriod" startAt="2"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Перейти 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изображение, а затем просто скопировать его с помощью меню правой кнопки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мыши.</a:t>
            </a:r>
          </a:p>
          <a:p>
            <a:pPr marL="457200" indent="-457200">
              <a:buFont typeface="+mj-lt"/>
              <a:buAutoNum type="alphaLcPeriod" startAt="2"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Можно 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также скачать изображение на компьютер и вставлять затем через ФАЙЛ.</a:t>
            </a:r>
          </a:p>
        </p:txBody>
      </p:sp>
      <p:pic>
        <p:nvPicPr>
          <p:cNvPr id="5122" name="Picture 2" descr="Копируем рисунок для буфера обмена для последующей вставки в виде фона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152" y="834897"/>
            <a:ext cx="4539229" cy="43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3927" y="193374"/>
            <a:ext cx="82574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cap="all" dirty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  <a:ea typeface="+mj-ea"/>
                <a:cs typeface="+mj-cs"/>
              </a:rPr>
              <a:t>Для более высокого качества фона нужно </a:t>
            </a:r>
          </a:p>
        </p:txBody>
      </p:sp>
    </p:spTree>
    <p:extLst>
      <p:ext uri="{BB962C8B-B14F-4D97-AF65-F5344CB8AC3E}">
        <p14:creationId xmlns:p14="http://schemas.microsoft.com/office/powerpoint/2010/main" val="152740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 startAt="3"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Возвращаемся в создаваемую презентацию </a:t>
            </a:r>
            <a:r>
              <a:rPr lang="ru-RU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PowerPoint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жмем БУФЕР ОБМЕНА. </a:t>
            </a:r>
            <a:endParaRPr lang="ru-RU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 startAt="3"/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Скопированное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изображение вставляется, и фон для вашей презентации создан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415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Сохраняем наш фон для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дальнейшего использования.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Перейти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вкладку Дизайн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Открыть все темы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Выбрать команду «Сохранить текущую тему»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04443" y="2636912"/>
            <a:ext cx="4608414" cy="3888432"/>
          </a:xfrm>
        </p:spPr>
      </p:pic>
      <p:sp>
        <p:nvSpPr>
          <p:cNvPr id="8" name="Овал 7"/>
          <p:cNvSpPr/>
          <p:nvPr/>
        </p:nvSpPr>
        <p:spPr>
          <a:xfrm>
            <a:off x="4932040" y="5085184"/>
            <a:ext cx="3384376" cy="21602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5616" y="1122552"/>
            <a:ext cx="6577655" cy="1368152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7237454" y="2011152"/>
            <a:ext cx="383622" cy="35784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17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к изменить прозрачность рисунка в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480425"/>
            <a:ext cx="7296150" cy="529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как уменьшить прозрачность фона в презентац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877300"/>
            <a:ext cx="4143375" cy="537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Изменение прозрачности фона слайдов с помощью ползун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671050"/>
            <a:ext cx="4762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08068"/>
            <a:ext cx="8712968" cy="778098"/>
          </a:xfrm>
        </p:spPr>
        <p:txBody>
          <a:bodyPr/>
          <a:lstStyle/>
          <a:p>
            <a:pPr lvl="0"/>
            <a:r>
              <a:rPr lang="ru-RU" altLang="ru-RU" sz="3200" b="1" cap="all" dirty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Как изменить прозрачность фона, картинки или рисунка в </a:t>
            </a:r>
            <a:r>
              <a:rPr lang="ru-RU" altLang="ru-RU" sz="3200" b="1" cap="all" dirty="0" err="1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PowerPoint</a:t>
            </a:r>
            <a:r>
              <a:rPr lang="ru-RU" altLang="ru-RU" sz="3200" b="1" cap="all" dirty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altLang="ru-RU" sz="3200" b="1" cap="all" dirty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sz="3200" b="1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367595" y="1144534"/>
            <a:ext cx="8638222" cy="172354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kern="1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Выбранный </a:t>
            </a:r>
            <a:r>
              <a:rPr lang="ru-RU" altLang="ru-RU" sz="2800" b="1" kern="12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вами рисунок слишком яркий. Это </a:t>
            </a:r>
            <a:r>
              <a:rPr lang="ru-RU" altLang="ru-RU" sz="2800" b="1" kern="1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негативно сказывается </a:t>
            </a:r>
            <a:r>
              <a:rPr lang="ru-RU" altLang="ru-RU" sz="2800" b="1" kern="12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на восприятии информации на слайдах и на самой презентации в целом. 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rgbClr val="292929"/>
              </a:solidFill>
              <a:effectLst/>
              <a:latin typeface="PT Sans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988721"/>
            <a:ext cx="5262166" cy="3493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788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к изменить прозрачность рисунка в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188640"/>
            <a:ext cx="8829269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8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Изменение прозрачности фона слайдов с помощью ползу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524" y="1340768"/>
            <a:ext cx="8762944" cy="3154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871296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3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Изменения видны по мере движения ползунка или замены цифр процента прозрачности справа</a:t>
            </a:r>
            <a:r>
              <a:rPr lang="ru-RU" altLang="ru-RU" sz="2000" dirty="0">
                <a:solidFill>
                  <a:srgbClr val="292929"/>
                </a:solidFill>
                <a:latin typeface="PT Sans"/>
                <a:cs typeface="Arial" pitchFamily="34" charset="0"/>
              </a:rPr>
              <a:t>.</a:t>
            </a:r>
            <a:endParaRPr lang="ru-RU" altLang="ru-RU" sz="20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33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cap="all" dirty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1. Откройте </a:t>
            </a:r>
            <a:r>
              <a:rPr lang="en-US" sz="3200" b="1" cap="all" dirty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Power Point</a:t>
            </a:r>
            <a:r>
              <a:rPr lang="ru-RU" sz="32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.</a:t>
            </a:r>
            <a:endParaRPr lang="ru-RU" sz="3200" b="1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196752"/>
            <a:ext cx="8352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0954" y="1576513"/>
            <a:ext cx="7842091" cy="5165180"/>
          </a:xfrm>
        </p:spPr>
      </p:pic>
    </p:spTree>
    <p:extLst>
      <p:ext uri="{BB962C8B-B14F-4D97-AF65-F5344CB8AC3E}">
        <p14:creationId xmlns:p14="http://schemas.microsoft.com/office/powerpoint/2010/main" val="193872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ru-RU" sz="3200" b="1" cap="all" dirty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2. Формат фона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842340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Правой кнопкой мыши щелкаем по первому слайду презентации и выбираем формат фона.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9823" y="1550226"/>
            <a:ext cx="7824353" cy="5115253"/>
          </a:xfrm>
        </p:spPr>
      </p:pic>
      <p:sp>
        <p:nvSpPr>
          <p:cNvPr id="6" name="Овал 5"/>
          <p:cNvSpPr/>
          <p:nvPr/>
        </p:nvSpPr>
        <p:spPr>
          <a:xfrm>
            <a:off x="1259632" y="5445224"/>
            <a:ext cx="2016224" cy="2880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53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sz="32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3. Заливка</a:t>
            </a:r>
            <a:endParaRPr lang="ru-RU" sz="3200" b="1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516" y="918117"/>
            <a:ext cx="8712968" cy="1152128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b="1" kern="1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открывшейся вкладке ФОРМАТ ФОНА в режиме ЗАЛИВКА выбираем РИСУНОК ИЛИ ТЕКСТУРА. Вы заметите, что фон слайда в шаблоне автоматически изменится на текстуру по умолчанию</a:t>
            </a:r>
            <a:endParaRPr lang="en-US" sz="2000" b="1" kern="120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 algn="just">
              <a:buNone/>
            </a:pP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516" y="1970118"/>
            <a:ext cx="6300700" cy="478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502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sz="3200" b="1" cap="all" dirty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4. Текстуры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27084"/>
            <a:ext cx="8229600" cy="4525963"/>
          </a:xfrm>
        </p:spPr>
        <p:txBody>
          <a:bodyPr/>
          <a:lstStyle/>
          <a:p>
            <a:r>
              <a:rPr lang="ru-RU" sz="3600" b="1" kern="12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Если хотим вставить фон из </a:t>
            </a:r>
            <a:r>
              <a:rPr lang="ru-RU" sz="3600" b="1" kern="1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имеющ</a:t>
            </a:r>
            <a:r>
              <a:rPr lang="ru-RU" sz="3600" b="1" kern="12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r>
              <a:rPr lang="ru-RU" sz="3600" b="1" kern="1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йся </a:t>
            </a:r>
            <a:r>
              <a:rPr lang="ru-RU" sz="3600" b="1" kern="12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текстуры программы </a:t>
            </a:r>
            <a:r>
              <a:rPr lang="ru-RU" sz="3600" b="1" kern="120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PowerPoint</a:t>
            </a:r>
            <a:r>
              <a:rPr lang="ru-RU" sz="3600" b="1" kern="12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то  с помощью кнопки </a:t>
            </a:r>
            <a:r>
              <a:rPr lang="ru-RU" sz="3600" b="1" kern="1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ТЕКСТУРА </a:t>
            </a:r>
            <a:r>
              <a:rPr lang="ru-RU" sz="3600" b="1" kern="12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выбираем рисунок фона из предлагаемых.</a:t>
            </a:r>
          </a:p>
        </p:txBody>
      </p:sp>
    </p:spTree>
    <p:extLst>
      <p:ext uri="{BB962C8B-B14F-4D97-AF65-F5344CB8AC3E}">
        <p14:creationId xmlns:p14="http://schemas.microsoft.com/office/powerpoint/2010/main" val="305087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ru-RU" sz="3200" b="1" cap="all" dirty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5. Вставка рисунка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5256584"/>
          </a:xfrm>
        </p:spPr>
        <p:txBody>
          <a:bodyPr/>
          <a:lstStyle/>
          <a:p>
            <a:pPr marL="285750" lvl="1">
              <a:buFont typeface="Arial" panose="020B0604020202020204" pitchFamily="34" charset="0"/>
              <a:buChar char="•"/>
            </a:pPr>
            <a:r>
              <a:rPr lang="ru-RU" sz="3200" b="1" kern="1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n-ea"/>
                <a:cs typeface="+mn-cs"/>
              </a:rPr>
              <a:t>Из </a:t>
            </a:r>
            <a:r>
              <a:rPr lang="ru-RU" sz="3200" b="1" kern="12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n-ea"/>
                <a:cs typeface="+mn-cs"/>
              </a:rPr>
              <a:t>файла. Нажимаем на ФАЙЛ и выбираем нужный рисунок на собственном компьютере</a:t>
            </a:r>
            <a:r>
              <a:rPr lang="ru-RU" sz="3200" b="1" kern="1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n-ea"/>
                <a:cs typeface="+mn-cs"/>
              </a:rPr>
              <a:t>.</a:t>
            </a:r>
          </a:p>
          <a:p>
            <a:pPr marL="285750" lvl="1">
              <a:buFont typeface="Arial" panose="020B0604020202020204" pitchFamily="34" charset="0"/>
              <a:buChar char="•"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 буфера обмена. Этот вариант наиболее удобен, если вы ищите фон для презентаций в Интернете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pPr marL="285750" lvl="1">
              <a:buFont typeface="Arial" panose="020B0604020202020204" pitchFamily="34" charset="0"/>
              <a:buChar char="•"/>
            </a:pPr>
            <a:r>
              <a:rPr lang="ru-RU" sz="3200" b="1" kern="1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 </a:t>
            </a:r>
            <a:r>
              <a:rPr lang="ru-RU" sz="3200" b="1" kern="12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организатора (картинка</a:t>
            </a:r>
            <a:r>
              <a:rPr lang="ru-RU" sz="3200" b="1" kern="1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),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нажимаем кнопку КАРТИНКА и ищем подходящую, в том числе и сайта </a:t>
            </a:r>
            <a:r>
              <a:rPr lang="ru-RU" sz="32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Microsoft</a:t>
            </a:r>
            <a:r>
              <a:rPr lang="ru-RU" sz="3200" b="1" kern="1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3200" b="1" kern="12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285750" lvl="1">
              <a:buFont typeface="Arial" panose="020B0604020202020204" pitchFamily="34" charset="0"/>
              <a:buChar char="•"/>
            </a:pPr>
            <a:endParaRPr lang="ru-RU" sz="3200" b="1" kern="12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285750" lvl="1">
              <a:buFont typeface="Arial" panose="020B0604020202020204" pitchFamily="34" charset="0"/>
              <a:buChar char="•"/>
            </a:pPr>
            <a:endParaRPr lang="ru-RU" sz="3200" b="1" kern="12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n-ea"/>
              <a:cs typeface="+mn-cs"/>
            </a:endParaRP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4753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Поиск картинки в на сайте Microsoft и в программе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8869419" cy="6465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48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340768"/>
            <a:ext cx="8712968" cy="461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742950">
              <a:lnSpc>
                <a:spcPct val="120000"/>
              </a:lnSpc>
              <a:buFont typeface="+mj-lt"/>
              <a:buAutoNum type="arabicPeriod"/>
            </a:pP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Запускаем images.yandex.ru</a:t>
            </a:r>
          </a:p>
          <a:p>
            <a:pPr marL="742950" lvl="1" indent="-742950">
              <a:lnSpc>
                <a:spcPct val="120000"/>
              </a:lnSpc>
              <a:buFont typeface="+mj-lt"/>
              <a:buAutoNum type="arabicPeriod"/>
            </a:pP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Ввести 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поисковую строку "фон для презентации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".</a:t>
            </a:r>
          </a:p>
          <a:p>
            <a:pPr marL="1200150" lvl="2" indent="-742950">
              <a:lnSpc>
                <a:spcPct val="120000"/>
              </a:lnSpc>
              <a:buFont typeface="+mj-lt"/>
              <a:buAutoNum type="alphaLcPeriod"/>
            </a:pP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Скопировать 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изображение для вставки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фона (</a:t>
            </a:r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оно </a:t>
            </a:r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слишком сжато, и качество такого фона будет не очень </a:t>
            </a:r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высоким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).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sz="32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5.1. </a:t>
            </a:r>
            <a:r>
              <a:rPr lang="ru-RU" sz="3200" b="1" cap="all" dirty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Вставка </a:t>
            </a:r>
            <a:r>
              <a:rPr lang="ru-RU" sz="32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рисунка </a:t>
            </a:r>
            <a:r>
              <a:rPr lang="ru-RU" sz="3200" b="1" cap="all" dirty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Из буфера обмена</a:t>
            </a:r>
          </a:p>
        </p:txBody>
      </p:sp>
    </p:spTree>
    <p:extLst>
      <p:ext uri="{BB962C8B-B14F-4D97-AF65-F5344CB8AC3E}">
        <p14:creationId xmlns:p14="http://schemas.microsoft.com/office/powerpoint/2010/main" val="166161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Ищем фон для презентации в Интернете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3732"/>
            <a:ext cx="8664525" cy="6405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676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5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Тема15</Template>
  <TotalTime>137</TotalTime>
  <Words>286</Words>
  <Application>Microsoft Office PowerPoint</Application>
  <PresentationFormat>Экран (4:3)</PresentationFormat>
  <Paragraphs>31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Тема15</vt:lpstr>
      <vt:lpstr>Как создать фон в PowerPoint</vt:lpstr>
      <vt:lpstr>1. Откройте Power Point.</vt:lpstr>
      <vt:lpstr>2. Формат фона</vt:lpstr>
      <vt:lpstr>3. Заливка</vt:lpstr>
      <vt:lpstr>4. Текстуры</vt:lpstr>
      <vt:lpstr>5. Вставка рисунка</vt:lpstr>
      <vt:lpstr>Презентация PowerPoint</vt:lpstr>
      <vt:lpstr>5.1. Вставка рисунка Из буфера обмена</vt:lpstr>
      <vt:lpstr>Презентация PowerPoint</vt:lpstr>
      <vt:lpstr>Презентация PowerPoint</vt:lpstr>
      <vt:lpstr>Презентация PowerPoint</vt:lpstr>
      <vt:lpstr>Сохраняем наш фон для дальнейшего использования.  </vt:lpstr>
      <vt:lpstr>Как изменить прозрачность фона, картинки или рисунка в PowerPoint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17</cp:revision>
  <dcterms:created xsi:type="dcterms:W3CDTF">2017-04-08T03:46:00Z</dcterms:created>
  <dcterms:modified xsi:type="dcterms:W3CDTF">2018-06-18T10:38:06Z</dcterms:modified>
</cp:coreProperties>
</file>