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8" r:id="rId1"/>
  </p:sldMasterIdLst>
  <p:sldIdLst>
    <p:sldId id="256" r:id="rId2"/>
    <p:sldId id="257" r:id="rId3"/>
    <p:sldId id="259" r:id="rId4"/>
    <p:sldId id="262" r:id="rId5"/>
    <p:sldId id="260" r:id="rId6"/>
    <p:sldId id="261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84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57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8347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747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7441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687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64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02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353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64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06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754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82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912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54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92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F1025-DBCA-4D76-B472-FA4B4D97D4FB}" type="datetimeFigureOut">
              <a:rPr lang="ru-RU" smtClean="0"/>
              <a:t>27.05.2018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C9BE76B-499D-4556-B155-D44BE66E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77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228818"/>
          </a:xfrm>
        </p:spPr>
        <p:txBody>
          <a:bodyPr>
            <a:normAutofit/>
          </a:bodyPr>
          <a:lstStyle/>
          <a:p>
            <a:pPr algn="r"/>
            <a:r>
              <a:rPr lang="en-US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Brainstorming</a:t>
            </a:r>
            <a:r>
              <a:rPr lang="ru-RU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                       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"Количество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идей переходит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идее есть рациональное зерно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Алекс Осборн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89212" y="2852928"/>
            <a:ext cx="8915400" cy="30582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Интерактивная 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«Мозговой штурм» 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детьми старшего возраста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00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 </a:t>
            </a:r>
            <a:r>
              <a:rPr lang="ru-RU" sz="6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«Мозговой штурм» - </a:t>
            </a:r>
            <a:endParaRPr lang="ru-RU" sz="6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решения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стимулирования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активности,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которой детям предлагают высказывать, возможно, большее количество вариантов решения, в том числе самых фантастических.</a:t>
            </a:r>
          </a:p>
        </p:txBody>
      </p:sp>
    </p:spTree>
    <p:extLst>
      <p:ext uri="{BB962C8B-B14F-4D97-AF65-F5344CB8AC3E}">
        <p14:creationId xmlns:p14="http://schemas.microsoft.com/office/powerpoint/2010/main" val="359341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91056" y="0"/>
            <a:ext cx="10600944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Технология </a:t>
            </a: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</a:rPr>
              <a:t>может быть использована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:</a:t>
            </a: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 закрепление нового материала;</a:t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 педагога с детьми при решении задач образовательных областей;</a:t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- на этапе постановки проблемы.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   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        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22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91056" y="0"/>
            <a:ext cx="10600944" cy="68580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b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Цели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:</a:t>
            </a: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«расковать» сознание и подсознание;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2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стимулировать воображение;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2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получить наибольшее количество идей.</a:t>
            </a:r>
            <a:r>
              <a:rPr lang="ru-RU" sz="22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необычных             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оригинальных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фантастических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генерировать идеи.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смело высказывать свои идеи «на людях».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фантазировать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говорить по одному, слушать других детей не перебивая, уважать чужое мнение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Поддержать робкого ребенка, похвалив его идею, даже если она слабая.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Оценить общую активность детей.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7029259" y="1889760"/>
            <a:ext cx="228600" cy="347472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662928" y="1621536"/>
            <a:ext cx="228600" cy="347472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395591" y="1621536"/>
            <a:ext cx="228600" cy="347472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7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91056" y="0"/>
            <a:ext cx="10600944" cy="68580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</a:t>
            </a:r>
            <a:b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Достоинства </a:t>
            </a: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метода мозгового штурма: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весьма прост, доступен и детям, и взрослым, эффективен, даже если участники не очень компетентны. Не требуется предварительное обучение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"коллективного"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ума.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Мозговой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штурм можно использовать ежедневно для развития фантазии и воображения и для раскрепощения сознания детей.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показать, что у одной и той же задачи есть много разных решений и каждое правильно, но только для своих конкретных условий.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не бояться высказывать свои мысли, снять страх перед критикой и страх ошибиться.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слушать товарищей, уважать и свое и чужое мнение, сдружить группу.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поднять статус робкого ребенка, сделать его более смелым и раскованным, если обращать общее внимание на его решения, пусть и слабые.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позитивной критике.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18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не требует от преподавателя предварительной подготовки к занятиям.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84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91056" y="0"/>
            <a:ext cx="10600944" cy="68580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b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Недостатки </a:t>
            </a: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метода мозгового штурма:</a:t>
            </a:r>
            <a:b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пригоден для решения сложных проблем и трудных задач. 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мозгового штурма не имеет критериев оценки силы решений.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Отсутствует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четкий алгоритм целенаправленного движения к сильному решению.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Процессом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надо искусно управлять, чтоб он шел по направлению к сильному решению. Велика роль ведущего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штурма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 него зависит половина успеха.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Бывают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 при определении авторства хороших идей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26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91056" y="0"/>
            <a:ext cx="10600944" cy="6858000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8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Перед проведением интерактивной технологии «мозговой штурм» необходимо:</a:t>
            </a: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информацию по теме обсуждения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цепочку вопросов к детям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картинки;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варианты организации продуктивной деятельности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иметь набор оригинальных решений обсуждаемой проблемы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готовым к появлению непредвиденных педагогических ситуаций и уметь их решать.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60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91056" y="0"/>
            <a:ext cx="10600944" cy="6858000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moluch.ru/th/blmcbn/441/441.00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044" y="246888"/>
            <a:ext cx="5055108" cy="4526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moluch.ru/th/blmcbn/441/441.00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528" y="4882896"/>
            <a:ext cx="6492240" cy="16680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99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91056" y="0"/>
            <a:ext cx="10600944" cy="6858000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Этапы технологии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:</a:t>
            </a: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задачи;</a:t>
            </a: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Выдвижение идей;</a:t>
            </a: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                   *</a:t>
            </a: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идей;</a:t>
            </a: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ru-RU" sz="27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решения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 детей на две группы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детям правила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обеим группам задачу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идеи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зафиксировать.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идей. Принятие решения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</a:t>
            </a:r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«Мозговой штурм» </a:t>
            </a:r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пределах определенного времени без перегрузки детей получить качественный результат — 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</a:t>
            </a:r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воспитанниками материала.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     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03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582</TotalTime>
  <Words>58</Words>
  <Application>Microsoft Office PowerPoint</Application>
  <PresentationFormat>Широкоэкранный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Century Gothic</vt:lpstr>
      <vt:lpstr>Times New Roman</vt:lpstr>
      <vt:lpstr>Wingdings 3</vt:lpstr>
      <vt:lpstr>Легкий дым</vt:lpstr>
      <vt:lpstr>Brainstorming                                 "Количество идей переходит в качество.         В каждой идее есть рациональное зерно".                                                                                                 Алекс Осборн </vt:lpstr>
      <vt:lpstr> «Мозговой штурм» - </vt:lpstr>
      <vt:lpstr>                Технология может быть использована:  * Изучение и закрепление нового материала;  * Совместная деятельность  педагога с детьми при решении задач образовательных областей;  * Исследовательская работа - на этапе постановки проблемы.                                                                                                 </vt:lpstr>
      <vt:lpstr>                                                                            Цели: * «расковать» сознание и подсознание;           * стимулировать воображение;                     * получить наибольшее количество идей.                                               необычных              оригинальных                                                                           фантастических * Научить детей генерировать идеи.   * Научить детей смело высказывать свои идеи «на людях».  * Научить детей фантазировать.  * Научить детей говорить по одному, слушать других детей не перебивая, уважать чужое мнение.  * Поддержать робкого ребенка, похвалив его идею, даже если она слабая.  * Оценить общую активность детей.                                                                     </vt:lpstr>
      <vt:lpstr>                              Достоинства метода мозгового штурма:  * Метод весьма прост, доступен и детям, и взрослым, эффективен, даже если участники не очень компетентны. Не требуется предварительное обучение участников.  * Эффект "коллективного" ума.  * Мозговой штурм можно использовать ежедневно для развития фантазии и воображения и для раскрепощения сознания детей.  * Можно показать, что у одной и той же задачи есть много разных решений и каждое правильно, но только для своих конкретных условий.  * Можно научить детей не бояться высказывать свои мысли, снять страх перед критикой и страх ошибиться.  * Можно научить слушать товарищей, уважать и свое и чужое мнение, сдружить группу.  * Можно поднять статус робкого ребенка, сделать его более смелым и раскованным, если обращать общее внимание на его решения, пусть и слабые.  * Можно научить детей позитивной критике.  * Метод почти не требует от преподавателя предварительной подготовки к занятиям.                                                                   </vt:lpstr>
      <vt:lpstr>                                    Недостатки метода мозгового штурма:  * Не пригоден для решения сложных проблем и трудных задач.   * Метод мозгового штурма не имеет критериев оценки силы решений.  * Отсутствует четкий алгоритм целенаправленного движения к сильному решению.  * Процессом решения надо искусно управлять, чтоб он шел по направлению к сильному решению. Велика роль ведущего штурма - от него зависит половина успеха.  * Бывают затруднения при определении авторства хороших идей.                                                                    </vt:lpstr>
      <vt:lpstr>          Перед проведением интерактивной технологии «мозговой штурм» необходимо:  * собрать информацию по теме обсуждения;  * разработать цепочку вопросов к детям;  * подобрать картинки;  * продумать варианты организации продуктивной деятельности;  * иметь набор оригинальных решений обсуждаемой проблемы;  * быть готовым к появлению непредвиденных педагогических ситуаций и уметь их решать.                                                                      </vt:lpstr>
      <vt:lpstr>                                                                                </vt:lpstr>
      <vt:lpstr>                                              Этапы технологии: * Постановка задачи;                     * Выдвижение идей;                                  * Обсуждение идей;                                                                    * Принятие решения. * Разделить детей на две группы. * Объяснить детям правила игры. Поставить обеим группам задачу. * Все идеи детей зафиксировать.  * Анализ идей. Принятие решения.                         Технология «Мозговой штурм»  позволяет в пределах определенного времени без перегрузки детей получить качественный результат —                          усвоение воспитанниками материала.                                                                  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12345</dc:creator>
  <cp:lastModifiedBy>12345</cp:lastModifiedBy>
  <cp:revision>25</cp:revision>
  <dcterms:created xsi:type="dcterms:W3CDTF">2018-05-25T09:09:38Z</dcterms:created>
  <dcterms:modified xsi:type="dcterms:W3CDTF">2018-05-27T15:08:27Z</dcterms:modified>
</cp:coreProperties>
</file>