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r>
              <a:rPr lang="ru-RU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Насекомые</a:t>
            </a:r>
            <a:endParaRPr lang="ru-RU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Шептарская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824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13ae320f8a393b7ec95071c9f1e8e38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576951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08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ad89dccd1c8f16ed641cfd1184f4805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65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dadf3ab8eadf91afc782455c0d50fbd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49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7c7a32f7c3efe9fae102dad3c2c46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90" y="108626"/>
            <a:ext cx="9176289" cy="684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458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42bc81821e80f45b6d7cc8980ac5875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48464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802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ca7e1092f6c688b424f2f4aee63bb2c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14" y="27143"/>
            <a:ext cx="9144000" cy="635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57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64096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27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90" y="900428"/>
            <a:ext cx="7047619" cy="5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046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</TotalTime>
  <Words>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Насекомые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3</cp:revision>
  <dcterms:created xsi:type="dcterms:W3CDTF">2018-06-18T02:54:04Z</dcterms:created>
  <dcterms:modified xsi:type="dcterms:W3CDTF">2018-06-18T03:57:11Z</dcterms:modified>
</cp:coreProperties>
</file>