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8F5AA2-BB88-4312-A29A-95BD43726046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AA524B-C254-46E3-AA20-50E60B074F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AE688-828E-4D94-8D4D-B3D3DA2330DC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BF01C-10AE-4F8F-86EB-89982F0238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C33F4A-EA24-471B-A9E4-0AA9EF5AA950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808B4-0853-482D-99BE-671072037B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626FDF-EAD7-4CB1-99D1-4060A10CC4CF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AF32F-6CED-4C45-ACAD-0107777D80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686477-5C1E-452A-8F24-9B6CBAA98878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5AAF9D-60D6-4B14-B61F-794A3DD020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563BDF-0931-457F-9004-17563F0BE80D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E1C44-7C77-4423-BDDD-D143E71D14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BB92AD-5DD0-4A91-933A-BF4FFBF1EE67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08F0B-5AA4-4EED-9787-0DF5052029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AE358C-AC10-43C1-9A71-EA36F693C716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14E03F-46EA-4C74-9BF1-9B2769C37F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47F3A0-2F6D-4323-9AA9-3A83570C2B24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7A93CB-F77C-407B-9797-638E07E994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BD7AD0-F1B8-45DE-8D79-CB647189DCC1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6E785B-412F-4E93-836E-AB5F540348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1884B0-C25E-4507-94C8-F0A813BD8706}" type="datetimeFigureOut">
              <a:rPr lang="ru-RU" smtClean="0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839E3-0DBD-4D9D-90FF-7B8E21655A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CCFF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a6df9eba5545fdf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215206" y="3857628"/>
            <a:ext cx="1771658" cy="2899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7DC5FB-4336-4BD5-8943-DD71D49336F5}" type="datetimeFigureOut">
              <a:rPr lang="fr-FR" smtClean="0"/>
              <a:pPr>
                <a:defRPr/>
              </a:pPr>
              <a:t>18/06/2018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98A5076-FCF1-4572-8959-548045F68EB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1430"/>
          <a:gradFill>
            <a:gsLst>
              <a:gs pos="0">
                <a:schemeClr val="accent2">
                  <a:tint val="70000"/>
                  <a:satMod val="245000"/>
                </a:schemeClr>
              </a:gs>
              <a:gs pos="75000">
                <a:schemeClr val="accent2">
                  <a:tint val="90000"/>
                  <a:shade val="60000"/>
                  <a:satMod val="240000"/>
                </a:schemeClr>
              </a:gs>
              <a:gs pos="100000">
                <a:schemeClr val="accent2">
                  <a:tint val="100000"/>
                  <a:shade val="50000"/>
                  <a:satMod val="240000"/>
                </a:schemeClr>
              </a:gs>
            </a:gsLst>
            <a:lin ang="5400000"/>
          </a:gra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C00000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6064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effectLst/>
              </a:rPr>
              <a:t>НАСЕЛЕНИЕ</a:t>
            </a:r>
            <a:br>
              <a:rPr lang="ru-RU" sz="5400" dirty="0" smtClean="0">
                <a:solidFill>
                  <a:srgbClr val="002060"/>
                </a:solidFill>
                <a:effectLst/>
              </a:rPr>
            </a:br>
            <a:r>
              <a:rPr lang="ru-RU" sz="5400" dirty="0" smtClean="0">
                <a:solidFill>
                  <a:srgbClr val="002060"/>
                </a:solidFill>
                <a:effectLst/>
              </a:rPr>
              <a:t> РОССИИ</a:t>
            </a:r>
            <a:endParaRPr lang="ru-RU" sz="54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19" y="115888"/>
          <a:ext cx="8640960" cy="598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45780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1 ВАРИАНТ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2 ВАРИАНТ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82780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1. Демографический кризис</a:t>
                      </a:r>
                      <a:r>
                        <a:rPr lang="ru-RU" sz="1800" b="1" dirty="0" smtClean="0"/>
                        <a:t>(</a:t>
                      </a:r>
                      <a:r>
                        <a:rPr lang="ru-RU" sz="1800" b="1" baseline="0" dirty="0" smtClean="0"/>
                        <a:t> определение)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1.Численность населения(</a:t>
                      </a:r>
                      <a:r>
                        <a:rPr lang="ru-RU" sz="2000" b="1" dirty="0" err="1" smtClean="0"/>
                        <a:t>опред-ие</a:t>
                      </a:r>
                      <a:r>
                        <a:rPr lang="ru-RU" sz="2000" b="1" dirty="0" smtClean="0"/>
                        <a:t>)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8654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2.Меанический </a:t>
                      </a:r>
                      <a:r>
                        <a:rPr lang="ru-RU" sz="2000" b="1" dirty="0" smtClean="0"/>
                        <a:t>прирост населения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2. Средняя продолжительность жизни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48915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3. </a:t>
                      </a:r>
                      <a:r>
                        <a:rPr lang="ru-RU" sz="2000" b="1" smtClean="0"/>
                        <a:t>Что</a:t>
                      </a:r>
                      <a:r>
                        <a:rPr lang="ru-RU" sz="2000" b="1" baseline="0" smtClean="0"/>
                        <a:t> такое е</a:t>
                      </a:r>
                      <a:r>
                        <a:rPr lang="ru-RU" sz="2000" b="1" smtClean="0"/>
                        <a:t>стественный </a:t>
                      </a:r>
                      <a:r>
                        <a:rPr lang="ru-RU" sz="2000" b="1" dirty="0" smtClean="0"/>
                        <a:t>прирост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3.Полувозростная </a:t>
                      </a:r>
                      <a:r>
                        <a:rPr lang="ru-RU" sz="2000" b="1" dirty="0" smtClean="0"/>
                        <a:t>пирамида(</a:t>
                      </a:r>
                      <a:r>
                        <a:rPr lang="ru-RU" sz="2000" b="1" dirty="0" err="1" smtClean="0"/>
                        <a:t>опред</a:t>
                      </a:r>
                      <a:r>
                        <a:rPr lang="ru-RU" sz="2000" b="1" dirty="0" smtClean="0"/>
                        <a:t>)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8654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4. В какой области наивысшая естественная убыль населения?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4.В какой республике наибольший естественный прирост?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124171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5. Две </a:t>
                      </a:r>
                      <a:r>
                        <a:rPr lang="ru-RU" sz="2000" b="1" baseline="0" dirty="0" smtClean="0"/>
                        <a:t> основные причины высокой смертности в </a:t>
                      </a:r>
                      <a:r>
                        <a:rPr lang="ru-RU" sz="2000" b="1" baseline="0" dirty="0" smtClean="0"/>
                        <a:t>России?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5. С</a:t>
                      </a:r>
                      <a:r>
                        <a:rPr lang="ru-RU" sz="2000" b="1" baseline="0" dirty="0" smtClean="0"/>
                        <a:t> какого года в России растёт рождаемость и с какого снижается смертность?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  <a:tr h="124171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5. В каком годах была первая и последняя  перепись населения в России?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5. Сколько Россия пережила кризисов за прошедшие 200 лет , и сколько из них пришлись</a:t>
                      </a:r>
                      <a:r>
                        <a:rPr lang="ru-RU" sz="2000" b="1" baseline="0" dirty="0" smtClean="0"/>
                        <a:t> на </a:t>
                      </a:r>
                      <a:r>
                        <a:rPr lang="en-US" sz="2000" b="1" baseline="0" dirty="0" smtClean="0"/>
                        <a:t>XX</a:t>
                      </a:r>
                      <a:r>
                        <a:rPr lang="ru-RU" sz="2000" b="1" baseline="0" dirty="0" smtClean="0"/>
                        <a:t> в?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60648"/>
          <a:ext cx="86409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26</TotalTime>
  <Words>108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Тема6</vt:lpstr>
      <vt:lpstr>НАСЕЛЕНИЕ  РОССИИ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НАСЕЛЕНИЕ  РОССИИ</dc:title>
  <dc:creator>Админ</dc:creator>
  <cp:lastModifiedBy>Клименко Екатерина</cp:lastModifiedBy>
  <cp:revision>4</cp:revision>
  <dcterms:created xsi:type="dcterms:W3CDTF">2018-04-23T15:35:16Z</dcterms:created>
  <dcterms:modified xsi:type="dcterms:W3CDTF">2018-06-18T11:01:00Z</dcterms:modified>
</cp:coreProperties>
</file>