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75" r:id="rId2"/>
    <p:sldId id="257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56" r:id="rId11"/>
    <p:sldId id="261" r:id="rId12"/>
    <p:sldId id="265" r:id="rId13"/>
    <p:sldId id="259" r:id="rId14"/>
    <p:sldId id="258" r:id="rId15"/>
    <p:sldId id="263" r:id="rId16"/>
    <p:sldId id="274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38" autoAdjust="0"/>
    <p:restoredTop sz="94660"/>
  </p:normalViewPr>
  <p:slideViewPr>
    <p:cSldViewPr snapToGrid="0">
      <p:cViewPr varScale="1">
        <p:scale>
          <a:sx n="73" d="100"/>
          <a:sy n="73" d="100"/>
        </p:scale>
        <p:origin x="64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23AC-3917-4746-8BDD-B4973CDA4966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D9F9-EAE3-4BAA-9858-D74FC9434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26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23AC-3917-4746-8BDD-B4973CDA4966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D9F9-EAE3-4BAA-9858-D74FC9434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177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23AC-3917-4746-8BDD-B4973CDA4966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D9F9-EAE3-4BAA-9858-D74FC94346C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1737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23AC-3917-4746-8BDD-B4973CDA4966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D9F9-EAE3-4BAA-9858-D74FC9434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779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23AC-3917-4746-8BDD-B4973CDA4966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D9F9-EAE3-4BAA-9858-D74FC94346C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418484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23AC-3917-4746-8BDD-B4973CDA4966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D9F9-EAE3-4BAA-9858-D74FC9434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6662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23AC-3917-4746-8BDD-B4973CDA4966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D9F9-EAE3-4BAA-9858-D74FC9434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906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23AC-3917-4746-8BDD-B4973CDA4966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D9F9-EAE3-4BAA-9858-D74FC9434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419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23AC-3917-4746-8BDD-B4973CDA4966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D9F9-EAE3-4BAA-9858-D74FC9434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450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23AC-3917-4746-8BDD-B4973CDA4966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D9F9-EAE3-4BAA-9858-D74FC9434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835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23AC-3917-4746-8BDD-B4973CDA4966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D9F9-EAE3-4BAA-9858-D74FC9434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77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23AC-3917-4746-8BDD-B4973CDA4966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D9F9-EAE3-4BAA-9858-D74FC9434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611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23AC-3917-4746-8BDD-B4973CDA4966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D9F9-EAE3-4BAA-9858-D74FC9434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700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23AC-3917-4746-8BDD-B4973CDA4966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D9F9-EAE3-4BAA-9858-D74FC9434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339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23AC-3917-4746-8BDD-B4973CDA4966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D9F9-EAE3-4BAA-9858-D74FC9434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437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23AC-3917-4746-8BDD-B4973CDA4966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D9F9-EAE3-4BAA-9858-D74FC9434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57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023AC-3917-4746-8BDD-B4973CDA4966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C26D9F9-EAE3-4BAA-9858-D74FC9434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5726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728651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/>
              <a:t>Итоги 2017-2018 учебного года</a:t>
            </a:r>
            <a:endParaRPr lang="ru-RU" sz="6000" b="1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036" y="2630851"/>
            <a:ext cx="6900332" cy="3881437"/>
          </a:xfrm>
        </p:spPr>
      </p:pic>
    </p:spTree>
    <p:extLst>
      <p:ext uri="{BB962C8B-B14F-4D97-AF65-F5344CB8AC3E}">
        <p14:creationId xmlns:p14="http://schemas.microsoft.com/office/powerpoint/2010/main" val="81877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365760"/>
            <a:ext cx="8596668" cy="692331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Успеваемость (средний балл) 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7334" y="1058091"/>
            <a:ext cx="8596668" cy="4983271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6405912"/>
              </p:ext>
            </p:extLst>
          </p:nvPr>
        </p:nvGraphicFramePr>
        <p:xfrm>
          <a:off x="677334" y="1267098"/>
          <a:ext cx="10661225" cy="50683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22631">
                  <a:extLst>
                    <a:ext uri="{9D8B030D-6E8A-4147-A177-3AD203B41FA5}">
                      <a16:colId xmlns:a16="http://schemas.microsoft.com/office/drawing/2014/main" val="611669205"/>
                    </a:ext>
                  </a:extLst>
                </a:gridCol>
                <a:gridCol w="2371762">
                  <a:extLst>
                    <a:ext uri="{9D8B030D-6E8A-4147-A177-3AD203B41FA5}">
                      <a16:colId xmlns:a16="http://schemas.microsoft.com/office/drawing/2014/main" val="3507869436"/>
                    </a:ext>
                  </a:extLst>
                </a:gridCol>
                <a:gridCol w="2132580">
                  <a:extLst>
                    <a:ext uri="{9D8B030D-6E8A-4147-A177-3AD203B41FA5}">
                      <a16:colId xmlns:a16="http://schemas.microsoft.com/office/drawing/2014/main" val="635292035"/>
                    </a:ext>
                  </a:extLst>
                </a:gridCol>
                <a:gridCol w="2134252">
                  <a:extLst>
                    <a:ext uri="{9D8B030D-6E8A-4147-A177-3AD203B41FA5}">
                      <a16:colId xmlns:a16="http://schemas.microsoft.com/office/drawing/2014/main" val="1243740755"/>
                    </a:ext>
                  </a:extLst>
                </a:gridCol>
              </a:tblGrid>
              <a:tr h="6893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effectLst/>
                        </a:rPr>
                        <a:t>1 четверть</a:t>
                      </a:r>
                      <a:endParaRPr lang="ru-RU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effectLst/>
                        </a:rPr>
                        <a:t>2 четверть</a:t>
                      </a:r>
                      <a:endParaRPr lang="ru-RU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effectLst/>
                        </a:rPr>
                        <a:t>3 четверть</a:t>
                      </a:r>
                      <a:endParaRPr lang="ru-RU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26133019"/>
                  </a:ext>
                </a:extLst>
              </a:tr>
              <a:tr h="7298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bg1"/>
                          </a:solidFill>
                          <a:effectLst/>
                        </a:rPr>
                        <a:t>биология</a:t>
                      </a:r>
                      <a:endParaRPr lang="ru-RU" sz="3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4,29</a:t>
                      </a:r>
                      <a:endParaRPr lang="ru-RU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4,41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4,19</a:t>
                      </a:r>
                      <a:endParaRPr lang="ru-RU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8607796"/>
                  </a:ext>
                </a:extLst>
              </a:tr>
              <a:tr h="7298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bg1"/>
                          </a:solidFill>
                          <a:effectLst/>
                        </a:rPr>
                        <a:t>английский</a:t>
                      </a:r>
                      <a:endParaRPr lang="ru-RU" sz="3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4,25</a:t>
                      </a:r>
                      <a:endParaRPr lang="ru-RU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4,33</a:t>
                      </a:r>
                      <a:endParaRPr lang="ru-RU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4,41</a:t>
                      </a:r>
                      <a:endParaRPr lang="ru-RU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05957150"/>
                  </a:ext>
                </a:extLst>
              </a:tr>
              <a:tr h="7298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bg1"/>
                          </a:solidFill>
                          <a:effectLst/>
                        </a:rPr>
                        <a:t>география</a:t>
                      </a:r>
                      <a:endParaRPr lang="ru-RU" sz="3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4,21</a:t>
                      </a:r>
                      <a:endParaRPr lang="ru-RU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4,15</a:t>
                      </a:r>
                      <a:endParaRPr lang="ru-RU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4,07</a:t>
                      </a:r>
                      <a:endParaRPr lang="ru-RU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33308182"/>
                  </a:ext>
                </a:extLst>
              </a:tr>
              <a:tr h="7298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bg1"/>
                          </a:solidFill>
                          <a:effectLst/>
                        </a:rPr>
                        <a:t>русский</a:t>
                      </a:r>
                      <a:endParaRPr lang="ru-RU" sz="3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3,96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4,44</a:t>
                      </a:r>
                      <a:endParaRPr lang="ru-RU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3,85</a:t>
                      </a:r>
                      <a:endParaRPr lang="ru-RU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276977"/>
                  </a:ext>
                </a:extLst>
              </a:tr>
              <a:tr h="7298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bg1"/>
                          </a:solidFill>
                          <a:effectLst/>
                        </a:rPr>
                        <a:t>история</a:t>
                      </a:r>
                      <a:endParaRPr lang="ru-RU" sz="3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3,93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4,26</a:t>
                      </a:r>
                      <a:endParaRPr lang="ru-RU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4,52</a:t>
                      </a:r>
                      <a:endParaRPr lang="ru-RU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5113400"/>
                  </a:ext>
                </a:extLst>
              </a:tr>
              <a:tr h="7298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bg1"/>
                          </a:solidFill>
                          <a:effectLst/>
                        </a:rPr>
                        <a:t>математика</a:t>
                      </a:r>
                      <a:endParaRPr lang="ru-RU" sz="3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3,61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3,74</a:t>
                      </a:r>
                      <a:endParaRPr lang="ru-RU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3,74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98509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803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515" y="418011"/>
            <a:ext cx="9339942" cy="2325189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Победители </a:t>
            </a:r>
            <a:r>
              <a:rPr lang="ru-RU" sz="4000" b="1" dirty="0"/>
              <a:t>Всероссийской олимпиады школьников в 2017-2018 учебном </a:t>
            </a:r>
            <a:r>
              <a:rPr lang="ru-RU" sz="4000" b="1" dirty="0" smtClean="0"/>
              <a:t>году (школьный этап)</a:t>
            </a:r>
            <a:r>
              <a:rPr lang="ru-RU" sz="4000" b="1" dirty="0"/>
              <a:t/>
            </a:r>
            <a:br>
              <a:rPr lang="ru-RU" sz="4000" b="1" dirty="0"/>
            </a:b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429691"/>
            <a:ext cx="8596668" cy="4258492"/>
          </a:xfrm>
        </p:spPr>
        <p:txBody>
          <a:bodyPr>
            <a:normAutofit/>
          </a:bodyPr>
          <a:lstStyle/>
          <a:p>
            <a:r>
              <a:rPr lang="ru-RU" sz="4000" b="1" u="sng" dirty="0" smtClean="0"/>
              <a:t>Математика:</a:t>
            </a:r>
          </a:p>
          <a:p>
            <a:pPr marL="0" indent="0">
              <a:buNone/>
            </a:pPr>
            <a:r>
              <a:rPr lang="ru-RU" sz="4000" dirty="0" smtClean="0"/>
              <a:t> </a:t>
            </a:r>
            <a:r>
              <a:rPr lang="ru-RU" sz="4000" dirty="0" smtClean="0"/>
              <a:t>2 место</a:t>
            </a:r>
          </a:p>
          <a:p>
            <a:r>
              <a:rPr lang="ru-RU" sz="4000" b="1" u="sng" dirty="0" smtClean="0"/>
              <a:t>Русский язык:</a:t>
            </a:r>
          </a:p>
          <a:p>
            <a:r>
              <a:rPr lang="ru-RU" sz="4000" dirty="0" smtClean="0"/>
              <a:t>1 место; 3 </a:t>
            </a:r>
            <a:r>
              <a:rPr lang="ru-RU" sz="4000" dirty="0" smtClean="0"/>
              <a:t>место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492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48195" y="431074"/>
            <a:ext cx="5917474" cy="6217920"/>
          </a:xfrm>
        </p:spPr>
        <p:txBody>
          <a:bodyPr>
            <a:noAutofit/>
          </a:bodyPr>
          <a:lstStyle/>
          <a:p>
            <a:r>
              <a:rPr lang="ru-RU" sz="4000" dirty="0" smtClean="0"/>
              <a:t>Городской конкурс </a:t>
            </a:r>
            <a:r>
              <a:rPr lang="ru-RU" sz="4000" dirty="0"/>
              <a:t>экологического агитационного плаката </a:t>
            </a:r>
            <a:br>
              <a:rPr lang="ru-RU" sz="4000" dirty="0"/>
            </a:br>
            <a:r>
              <a:rPr lang="ru-RU" sz="4000" dirty="0"/>
              <a:t>"Вода - основа жизни", посвященного Всемирному дню водных ресурсов. </a:t>
            </a:r>
            <a:br>
              <a:rPr lang="ru-RU" sz="4000" dirty="0"/>
            </a:br>
            <a:r>
              <a:rPr lang="ru-RU" sz="4000" dirty="0"/>
              <a:t>(3 место/город) </a:t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182218" cy="579170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65669" y="744583"/>
            <a:ext cx="4454434" cy="529677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680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Президентские состязания</a:t>
            </a:r>
            <a:br>
              <a:rPr lang="ru-RU" sz="4000" b="1" dirty="0" smtClean="0"/>
            </a:br>
            <a:r>
              <a:rPr lang="ru-RU" sz="4000" b="1" dirty="0" smtClean="0"/>
              <a:t>3 место в городе Команда</a:t>
            </a:r>
            <a:endParaRPr lang="ru-RU" sz="4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237" y="2162363"/>
            <a:ext cx="6899564" cy="3877887"/>
          </a:xfrm>
        </p:spPr>
      </p:pic>
    </p:spTree>
    <p:extLst>
      <p:ext uri="{BB962C8B-B14F-4D97-AF65-F5344CB8AC3E}">
        <p14:creationId xmlns:p14="http://schemas.microsoft.com/office/powerpoint/2010/main" val="199311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Школьные соревнования по пионерболу</a:t>
            </a:r>
            <a:endParaRPr lang="ru-RU" sz="40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82881" y="2160983"/>
            <a:ext cx="4678488" cy="576262"/>
          </a:xfrm>
        </p:spPr>
        <p:txBody>
          <a:bodyPr/>
          <a:lstStyle/>
          <a:p>
            <a:pPr algn="ctr"/>
            <a:r>
              <a:rPr lang="ru-RU" sz="4000" b="1" dirty="0" smtClean="0"/>
              <a:t>1 место Девочки</a:t>
            </a:r>
            <a:endParaRPr lang="ru-RU" sz="4000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108377" y="2596488"/>
            <a:ext cx="4910834" cy="576262"/>
          </a:xfrm>
        </p:spPr>
        <p:txBody>
          <a:bodyPr/>
          <a:lstStyle/>
          <a:p>
            <a:pPr algn="ctr"/>
            <a:r>
              <a:rPr lang="ru-RU" sz="4000" b="1" dirty="0" smtClean="0"/>
              <a:t>2 место Мальчики</a:t>
            </a:r>
            <a:endParaRPr lang="ru-RU" sz="4000" b="1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537" y="3688860"/>
            <a:ext cx="4185458" cy="2352502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937" y="2697075"/>
            <a:ext cx="4313238" cy="2868613"/>
          </a:xfrm>
        </p:spPr>
      </p:pic>
    </p:spTree>
    <p:extLst>
      <p:ext uri="{BB962C8B-B14F-4D97-AF65-F5344CB8AC3E}">
        <p14:creationId xmlns:p14="http://schemas.microsoft.com/office/powerpoint/2010/main" val="370041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87537"/>
            <a:ext cx="4730689" cy="208134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Конкурс «Живая классика»</a:t>
            </a:r>
            <a:br>
              <a:rPr lang="ru-RU" sz="4000" b="1" dirty="0" smtClean="0"/>
            </a:br>
            <a:r>
              <a:rPr lang="ru-RU" sz="4000" b="1" dirty="0" smtClean="0"/>
              <a:t>(школьный этап)</a:t>
            </a:r>
            <a:endParaRPr lang="ru-RU" sz="4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3682472" y="2651760"/>
            <a:ext cx="2744454" cy="4007353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2732072" cy="3597605"/>
          </a:xfrm>
        </p:spPr>
        <p:txBody>
          <a:bodyPr>
            <a:normAutofit/>
          </a:bodyPr>
          <a:lstStyle/>
          <a:p>
            <a:endParaRPr lang="ru-RU" sz="4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59" b="13978"/>
          <a:stretch/>
        </p:blipFill>
        <p:spPr>
          <a:xfrm>
            <a:off x="6900273" y="715645"/>
            <a:ext cx="2470150" cy="3216275"/>
          </a:xfrm>
        </p:spPr>
      </p:pic>
    </p:spTree>
    <p:extLst>
      <p:ext uri="{BB962C8B-B14F-4D97-AF65-F5344CB8AC3E}">
        <p14:creationId xmlns:p14="http://schemas.microsoft.com/office/powerpoint/2010/main" val="236413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Дни славянской письменности (город)</a:t>
            </a:r>
            <a:endParaRPr lang="ru-RU" sz="40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2160589"/>
            <a:ext cx="5370240" cy="3117203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139543" y="2160589"/>
            <a:ext cx="3905793" cy="388077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Докла</a:t>
            </a:r>
            <a:r>
              <a:rPr lang="ru-RU" sz="4000" dirty="0" smtClean="0"/>
              <a:t>д </a:t>
            </a:r>
            <a:r>
              <a:rPr lang="ru-RU" sz="4000" dirty="0" smtClean="0"/>
              <a:t>на тему «Герои среди нас»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8225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1257"/>
            <a:ext cx="8596668" cy="13977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/>
              <a:t>Анкета по </a:t>
            </a:r>
            <a:r>
              <a:rPr lang="ru-RU" sz="6000" smtClean="0"/>
              <a:t>итогам года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участвовало 25 человек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41863"/>
            <a:ext cx="8596668" cy="4820194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1.Хотели бы вы вернуться в начальной школе? Почему? </a:t>
            </a:r>
          </a:p>
          <a:p>
            <a:r>
              <a:rPr lang="ru-RU" sz="4000" dirty="0" smtClean="0"/>
              <a:t>ДА – 70 % (потому что там ЛЕГКО и весело)</a:t>
            </a:r>
          </a:p>
          <a:p>
            <a:r>
              <a:rPr lang="ru-RU" sz="4000" dirty="0" smtClean="0"/>
              <a:t>НЕТ – 20 % (надо развиваться, учиться чему-то новому)</a:t>
            </a:r>
          </a:p>
          <a:p>
            <a:r>
              <a:rPr lang="ru-RU" sz="4000" dirty="0" smtClean="0"/>
              <a:t>ДА/НЕТ – 10 %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83747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1258"/>
            <a:ext cx="8596668" cy="10972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/>
              <a:t>Анкета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участвовало 25 человек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257" y="1841863"/>
            <a:ext cx="10541726" cy="4199499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2.Опишите свои трудности в основной школе.</a:t>
            </a:r>
          </a:p>
          <a:p>
            <a:r>
              <a:rPr lang="ru-RU" sz="4000" dirty="0" smtClean="0"/>
              <a:t>Трудные предметы, есть экзамены – </a:t>
            </a:r>
            <a:r>
              <a:rPr lang="ru-RU" sz="4000" dirty="0"/>
              <a:t>9</a:t>
            </a:r>
            <a:r>
              <a:rPr lang="ru-RU" sz="4000" dirty="0" smtClean="0"/>
              <a:t>0 %	</a:t>
            </a:r>
            <a:r>
              <a:rPr lang="ru-RU" sz="4000" dirty="0"/>
              <a:t> </a:t>
            </a:r>
            <a:r>
              <a:rPr lang="ru-RU" sz="4000" dirty="0" smtClean="0"/>
              <a:t>(1. математика 2. география 3.история)</a:t>
            </a:r>
          </a:p>
          <a:p>
            <a:r>
              <a:rPr lang="ru-RU" sz="4000" dirty="0" smtClean="0"/>
              <a:t>Отношения с учителями – 8 % </a:t>
            </a:r>
          </a:p>
          <a:p>
            <a:r>
              <a:rPr lang="ru-RU" sz="4000" dirty="0" smtClean="0"/>
              <a:t>Нет трудностей – 2 %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92193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1258"/>
            <a:ext cx="8596668" cy="209005"/>
          </a:xfrm>
        </p:spPr>
        <p:txBody>
          <a:bodyPr>
            <a:normAutofit fontScale="90000"/>
          </a:bodyPr>
          <a:lstStyle/>
          <a:p>
            <a:pPr algn="ctr"/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470263"/>
            <a:ext cx="9694575" cy="5571099"/>
          </a:xfrm>
        </p:spPr>
        <p:txBody>
          <a:bodyPr>
            <a:normAutofit lnSpcReduction="10000"/>
          </a:bodyPr>
          <a:lstStyle/>
          <a:p>
            <a:r>
              <a:rPr lang="ru-RU" sz="4000" b="1" dirty="0" smtClean="0"/>
              <a:t>3. Что нравится в основной школе больше всего? </a:t>
            </a:r>
          </a:p>
          <a:p>
            <a:endParaRPr lang="ru-RU" sz="4000" b="1" dirty="0" smtClean="0"/>
          </a:p>
          <a:p>
            <a:r>
              <a:rPr lang="ru-RU" sz="4000" dirty="0" smtClean="0"/>
              <a:t>НОВЫЕ учителя, предметы, кабинеты                          </a:t>
            </a:r>
          </a:p>
          <a:p>
            <a:r>
              <a:rPr lang="ru-RU" sz="4000" dirty="0"/>
              <a:t> </a:t>
            </a:r>
            <a:r>
              <a:rPr lang="ru-RU" sz="4000" dirty="0" smtClean="0"/>
              <a:t>             – </a:t>
            </a:r>
            <a:r>
              <a:rPr lang="ru-RU" sz="4000" dirty="0"/>
              <a:t>5</a:t>
            </a:r>
            <a:r>
              <a:rPr lang="ru-RU" sz="4000" dirty="0" smtClean="0"/>
              <a:t>0 % </a:t>
            </a:r>
          </a:p>
          <a:p>
            <a:r>
              <a:rPr lang="ru-RU" sz="4000" dirty="0" smtClean="0"/>
              <a:t>СВОИ успехи и достижения – 7 % </a:t>
            </a:r>
          </a:p>
          <a:p>
            <a:r>
              <a:rPr lang="ru-RU" sz="4000" dirty="0" smtClean="0"/>
              <a:t>НИЧЕГО – 30 % </a:t>
            </a:r>
          </a:p>
          <a:p>
            <a:r>
              <a:rPr lang="ru-RU" sz="4000" dirty="0" smtClean="0"/>
              <a:t>ДРУГОЕ – 13 %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3221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1258"/>
            <a:ext cx="8596668" cy="169816"/>
          </a:xfrm>
        </p:spPr>
        <p:txBody>
          <a:bodyPr>
            <a:normAutofit fontScale="90000"/>
          </a:bodyPr>
          <a:lstStyle/>
          <a:p>
            <a:pPr algn="ctr"/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79269"/>
            <a:ext cx="8596668" cy="5734594"/>
          </a:xfrm>
        </p:spPr>
        <p:txBody>
          <a:bodyPr>
            <a:normAutofit/>
          </a:bodyPr>
          <a:lstStyle/>
          <a:p>
            <a:r>
              <a:rPr lang="ru-RU" sz="4000" b="1" dirty="0"/>
              <a:t>4</a:t>
            </a:r>
            <a:r>
              <a:rPr lang="ru-RU" sz="4000" b="1" dirty="0" smtClean="0"/>
              <a:t>. Самый любимый предмет? </a:t>
            </a:r>
          </a:p>
          <a:p>
            <a:endParaRPr lang="ru-RU" sz="4000" dirty="0"/>
          </a:p>
          <a:p>
            <a:r>
              <a:rPr lang="ru-RU" sz="4000" dirty="0" smtClean="0"/>
              <a:t>ТЕХНОЛОГИЯ – 30 % </a:t>
            </a:r>
          </a:p>
          <a:p>
            <a:r>
              <a:rPr lang="ru-RU" sz="4000" dirty="0" smtClean="0"/>
              <a:t>ИСТОРИЯ – 5%</a:t>
            </a:r>
          </a:p>
          <a:p>
            <a:r>
              <a:rPr lang="ru-RU" sz="4000" dirty="0" smtClean="0"/>
              <a:t>РУССКИЙ ЯЗЫК – 4%</a:t>
            </a:r>
          </a:p>
          <a:p>
            <a:r>
              <a:rPr lang="ru-RU" sz="4000" dirty="0" smtClean="0"/>
              <a:t>АНГЛИЙСКИЙ ЯЗЫК – 4 %</a:t>
            </a:r>
          </a:p>
          <a:p>
            <a:endParaRPr lang="ru-RU" sz="2800" dirty="0"/>
          </a:p>
          <a:p>
            <a:r>
              <a:rPr lang="ru-RU" sz="3200" dirty="0" smtClean="0">
                <a:solidFill>
                  <a:srgbClr val="FF0000"/>
                </a:solidFill>
              </a:rPr>
              <a:t>Рисование? Музыка? Физкультура?</a:t>
            </a:r>
          </a:p>
        </p:txBody>
      </p:sp>
    </p:spTree>
    <p:extLst>
      <p:ext uri="{BB962C8B-B14F-4D97-AF65-F5344CB8AC3E}">
        <p14:creationId xmlns:p14="http://schemas.microsoft.com/office/powerpoint/2010/main" val="76563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1258"/>
            <a:ext cx="8596668" cy="1097280"/>
          </a:xfrm>
        </p:spPr>
        <p:txBody>
          <a:bodyPr/>
          <a:lstStyle/>
          <a:p>
            <a:pPr algn="ctr"/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41863"/>
            <a:ext cx="8596668" cy="4199499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5. Самый нелюбимый предмет? </a:t>
            </a:r>
            <a:endParaRPr lang="ru-RU" sz="4000" b="1" dirty="0" smtClean="0"/>
          </a:p>
          <a:p>
            <a:r>
              <a:rPr lang="ru-RU" sz="4000" b="1" dirty="0" smtClean="0"/>
              <a:t>Математика – 50% (трудно)</a:t>
            </a:r>
            <a:endParaRPr lang="ru-RU" sz="4000" b="1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3628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1258"/>
            <a:ext cx="8596668" cy="156753"/>
          </a:xfrm>
        </p:spPr>
        <p:txBody>
          <a:bodyPr>
            <a:normAutofit fontScale="90000"/>
          </a:bodyPr>
          <a:lstStyle/>
          <a:p>
            <a:pPr algn="ctr"/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522515"/>
            <a:ext cx="8596668" cy="6113416"/>
          </a:xfrm>
        </p:spPr>
        <p:txBody>
          <a:bodyPr>
            <a:normAutofit fontScale="62500" lnSpcReduction="20000"/>
          </a:bodyPr>
          <a:lstStyle/>
          <a:p>
            <a:r>
              <a:rPr lang="ru-RU" sz="6000" b="1" dirty="0" smtClean="0"/>
              <a:t>6. Охарактеризуйте наш класс ТРЕМЯ словами. Какой он? </a:t>
            </a:r>
          </a:p>
          <a:p>
            <a:endParaRPr lang="ru-RU" sz="6000" dirty="0"/>
          </a:p>
          <a:p>
            <a:r>
              <a:rPr lang="ru-RU" sz="6000" dirty="0" smtClean="0"/>
              <a:t>ДИКИЙ, ШУМНЫЙ (12 ЧЕЛОВЕК)</a:t>
            </a:r>
          </a:p>
          <a:p>
            <a:r>
              <a:rPr lang="ru-RU" sz="6000" dirty="0"/>
              <a:t>ВЕСЕЛЫЙ </a:t>
            </a:r>
            <a:r>
              <a:rPr lang="ru-RU" sz="6000" dirty="0" smtClean="0"/>
              <a:t>   (</a:t>
            </a:r>
            <a:r>
              <a:rPr lang="ru-RU" sz="6000" dirty="0"/>
              <a:t>12 ЧЕЛОВЕК)</a:t>
            </a:r>
          </a:p>
          <a:p>
            <a:r>
              <a:rPr lang="ru-RU" sz="6000" dirty="0" smtClean="0"/>
              <a:t>УЖАСНЫЙ, ЗЛОЙ, </a:t>
            </a:r>
            <a:r>
              <a:rPr lang="ru-RU" sz="6000" dirty="0"/>
              <a:t>НЕДРУЖНЫЙ </a:t>
            </a:r>
            <a:endParaRPr lang="ru-RU" sz="6000" dirty="0" smtClean="0"/>
          </a:p>
          <a:p>
            <a:r>
              <a:rPr lang="ru-RU" sz="6000" dirty="0"/>
              <a:t> </a:t>
            </a:r>
            <a:r>
              <a:rPr lang="ru-RU" sz="6000" dirty="0" smtClean="0"/>
              <a:t>                  (</a:t>
            </a:r>
            <a:r>
              <a:rPr lang="ru-RU" sz="6000" dirty="0"/>
              <a:t>8</a:t>
            </a:r>
            <a:r>
              <a:rPr lang="ru-RU" sz="6000" dirty="0" smtClean="0"/>
              <a:t> </a:t>
            </a:r>
            <a:r>
              <a:rPr lang="ru-RU" sz="6000" dirty="0"/>
              <a:t>ЧЕЛОВЕК</a:t>
            </a:r>
            <a:r>
              <a:rPr lang="ru-RU" sz="6000" dirty="0" smtClean="0"/>
              <a:t>)</a:t>
            </a:r>
          </a:p>
          <a:p>
            <a:r>
              <a:rPr lang="ru-RU" sz="6000" dirty="0" smtClean="0"/>
              <a:t>ДРУЖНЫЙ   (6 </a:t>
            </a:r>
            <a:r>
              <a:rPr lang="ru-RU" sz="6000" dirty="0"/>
              <a:t>ЧЕЛОВЕК</a:t>
            </a:r>
            <a:r>
              <a:rPr lang="ru-RU" sz="6000" dirty="0" smtClean="0"/>
              <a:t>)</a:t>
            </a:r>
          </a:p>
          <a:p>
            <a:r>
              <a:rPr lang="ru-RU" sz="6000" dirty="0" smtClean="0"/>
              <a:t>ДОБРЫЙ, ХОРОШИЙ </a:t>
            </a:r>
          </a:p>
          <a:p>
            <a:r>
              <a:rPr lang="ru-RU" sz="6000" dirty="0"/>
              <a:t> </a:t>
            </a:r>
            <a:r>
              <a:rPr lang="ru-RU" sz="6000" dirty="0" smtClean="0"/>
              <a:t>                   (4 </a:t>
            </a:r>
            <a:r>
              <a:rPr lang="ru-RU" sz="6000" dirty="0"/>
              <a:t>ЧЕЛОВЕК)</a:t>
            </a:r>
          </a:p>
          <a:p>
            <a:endParaRPr lang="ru-RU" sz="2800" dirty="0"/>
          </a:p>
          <a:p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4985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064"/>
            <a:ext cx="8596668" cy="130628"/>
          </a:xfrm>
        </p:spPr>
        <p:txBody>
          <a:bodyPr>
            <a:normAutofit fontScale="90000"/>
          </a:bodyPr>
          <a:lstStyle/>
          <a:p>
            <a:pPr algn="ctr"/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640080"/>
            <a:ext cx="9759889" cy="6021977"/>
          </a:xfrm>
        </p:spPr>
        <p:txBody>
          <a:bodyPr>
            <a:noAutofit/>
          </a:bodyPr>
          <a:lstStyle/>
          <a:p>
            <a:r>
              <a:rPr lang="ru-RU" sz="4000" b="1" dirty="0"/>
              <a:t>7</a:t>
            </a:r>
            <a:r>
              <a:rPr lang="ru-RU" sz="4000" b="1" dirty="0" smtClean="0"/>
              <a:t>. Какой учебный день был самым запоминающимся? </a:t>
            </a:r>
          </a:p>
          <a:p>
            <a:r>
              <a:rPr lang="ru-RU" sz="4000" dirty="0" smtClean="0"/>
              <a:t>КАНИКУЛЫ, ПОСЛЕДНИЙ ДЕНЬ УЧЕБЫ, АКТИРОВАННЫЕ ДНИ, ПЯТНИЦА        (12 ЧЕЛОВЕК)</a:t>
            </a:r>
          </a:p>
          <a:p>
            <a:r>
              <a:rPr lang="ru-RU" sz="4000" dirty="0" smtClean="0"/>
              <a:t>ДЕНЬ УЧИТЕЛЯ, ПЕРВОЕ МАЯ, МОЙ ДЕНЬ РОЖДЕНИЯ (3 ЧЕЛОВЕКА)</a:t>
            </a:r>
          </a:p>
          <a:p>
            <a:r>
              <a:rPr lang="ru-RU" sz="4000" dirty="0" smtClean="0"/>
              <a:t>ПЕРВЫЙ ДЕНЬ УЧЕБЫ (2 ЧЕЛОВЕКА)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73742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156755"/>
            <a:ext cx="8596668" cy="67056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/>
              <a:t>Успеваемость </a:t>
            </a:r>
            <a:endParaRPr lang="ru-RU" sz="6000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7334" y="1515291"/>
            <a:ext cx="8596668" cy="4526071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926090"/>
              </p:ext>
            </p:extLst>
          </p:nvPr>
        </p:nvGraphicFramePr>
        <p:xfrm>
          <a:off x="522514" y="1280160"/>
          <a:ext cx="10607041" cy="49612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72317">
                  <a:extLst>
                    <a:ext uri="{9D8B030D-6E8A-4147-A177-3AD203B41FA5}">
                      <a16:colId xmlns:a16="http://schemas.microsoft.com/office/drawing/2014/main" val="1941703358"/>
                    </a:ext>
                  </a:extLst>
                </a:gridCol>
                <a:gridCol w="1828432">
                  <a:extLst>
                    <a:ext uri="{9D8B030D-6E8A-4147-A177-3AD203B41FA5}">
                      <a16:colId xmlns:a16="http://schemas.microsoft.com/office/drawing/2014/main" val="3648844225"/>
                    </a:ext>
                  </a:extLst>
                </a:gridCol>
                <a:gridCol w="1767840">
                  <a:extLst>
                    <a:ext uri="{9D8B030D-6E8A-4147-A177-3AD203B41FA5}">
                      <a16:colId xmlns:a16="http://schemas.microsoft.com/office/drawing/2014/main" val="1795944094"/>
                    </a:ext>
                  </a:extLst>
                </a:gridCol>
                <a:gridCol w="1769226">
                  <a:extLst>
                    <a:ext uri="{9D8B030D-6E8A-4147-A177-3AD203B41FA5}">
                      <a16:colId xmlns:a16="http://schemas.microsoft.com/office/drawing/2014/main" val="174105683"/>
                    </a:ext>
                  </a:extLst>
                </a:gridCol>
                <a:gridCol w="1769226">
                  <a:extLst>
                    <a:ext uri="{9D8B030D-6E8A-4147-A177-3AD203B41FA5}">
                      <a16:colId xmlns:a16="http://schemas.microsoft.com/office/drawing/2014/main" val="3021335756"/>
                    </a:ext>
                  </a:extLst>
                </a:gridCol>
              </a:tblGrid>
              <a:tr h="809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1 четверть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2 четверть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3 четверть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4 четверть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23646137"/>
                  </a:ext>
                </a:extLst>
              </a:tr>
              <a:tr h="6993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Отлично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2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3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1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 </a:t>
                      </a:r>
                      <a:endParaRPr lang="ru-RU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01358594"/>
                  </a:ext>
                </a:extLst>
              </a:tr>
              <a:tr h="6993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Хорошо  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15</a:t>
                      </a:r>
                      <a:endParaRPr lang="ru-RU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12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13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 </a:t>
                      </a:r>
                      <a:endParaRPr lang="ru-RU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43109797"/>
                  </a:ext>
                </a:extLst>
              </a:tr>
              <a:tr h="9529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Удовлетворительно 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10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12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13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 </a:t>
                      </a:r>
                      <a:endParaRPr lang="ru-RU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31460407"/>
                  </a:ext>
                </a:extLst>
              </a:tr>
              <a:tr h="14354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Неудовлетворительно 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0</a:t>
                      </a:r>
                      <a:endParaRPr lang="ru-RU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0</a:t>
                      </a:r>
                      <a:endParaRPr lang="ru-RU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0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306113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726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779</TotalTime>
  <Words>352</Words>
  <Application>Microsoft Office PowerPoint</Application>
  <PresentationFormat>Широкоэкранный</PresentationFormat>
  <Paragraphs>113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Times New Roman</vt:lpstr>
      <vt:lpstr>Trebuchet MS</vt:lpstr>
      <vt:lpstr>Wingdings 3</vt:lpstr>
      <vt:lpstr>Аспект</vt:lpstr>
      <vt:lpstr>Итоги 2017-2018 учебного года</vt:lpstr>
      <vt:lpstr>Анкета по итогам года участвовало 25 человек</vt:lpstr>
      <vt:lpstr>Анкета участвовало 25 человек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Успеваемость </vt:lpstr>
      <vt:lpstr>Успеваемость (средний балл) </vt:lpstr>
      <vt:lpstr>Победители Всероссийской олимпиады школьников в 2017-2018 учебном году (школьный этап) </vt:lpstr>
      <vt:lpstr> </vt:lpstr>
      <vt:lpstr>Президентские состязания 3 место в городе Команда</vt:lpstr>
      <vt:lpstr>Школьные соревнования по пионерболу</vt:lpstr>
      <vt:lpstr>Конкурс «Живая классика» (школьный этап)</vt:lpstr>
      <vt:lpstr>Дни славянской письменности (город)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анкета</dc:title>
  <dc:creator>Пиканова Юлия Владимировна</dc:creator>
  <cp:lastModifiedBy>Пиканова Юлия Владимировна</cp:lastModifiedBy>
  <cp:revision>25</cp:revision>
  <dcterms:created xsi:type="dcterms:W3CDTF">2018-05-14T07:36:43Z</dcterms:created>
  <dcterms:modified xsi:type="dcterms:W3CDTF">2018-06-18T04:18:40Z</dcterms:modified>
</cp:coreProperties>
</file>