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2" r:id="rId7"/>
    <p:sldId id="263" r:id="rId8"/>
    <p:sldId id="264" r:id="rId9"/>
    <p:sldId id="275" r:id="rId10"/>
    <p:sldId id="265" r:id="rId11"/>
    <p:sldId id="271" r:id="rId12"/>
    <p:sldId id="266" r:id="rId13"/>
    <p:sldId id="267" r:id="rId14"/>
    <p:sldId id="268" r:id="rId15"/>
    <p:sldId id="272" r:id="rId16"/>
    <p:sldId id="274" r:id="rId17"/>
    <p:sldId id="27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2" autoAdjust="0"/>
    <p:restoredTop sz="94660"/>
  </p:normalViewPr>
  <p:slideViewPr>
    <p:cSldViewPr>
      <p:cViewPr varScale="1">
        <p:scale>
          <a:sx n="103" d="100"/>
          <a:sy n="103" d="100"/>
        </p:scale>
        <p:origin x="1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87208-8B83-4049-8DA6-5313259ABC8E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83925-8178-4F69-AC82-38A7460AD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yzdorov.ru/tvtravnik_matochnoe_molochko.php" TargetMode="External"/><Relationship Id="rId3" Type="http://schemas.openxmlformats.org/officeDocument/2006/relationships/hyperlink" Target="http://properdiet.ru/" TargetMode="External"/><Relationship Id="rId7" Type="http://schemas.openxmlformats.org/officeDocument/2006/relationships/hyperlink" Target="http://honeygarden.ru/bees/accessories.php" TargetMode="External"/><Relationship Id="rId2" Type="http://schemas.openxmlformats.org/officeDocument/2006/relationships/hyperlink" Target="http://polzavred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apaseka.ru/paseka/stroenie-ulya.html" TargetMode="External"/><Relationship Id="rId5" Type="http://schemas.openxmlformats.org/officeDocument/2006/relationships/hyperlink" Target="https://www.popmech.ru/science/14430-sekret-formy-pchelinykh-sotov-poverkhnostnoe-natyazhenie/" TargetMode="External"/><Relationship Id="rId4" Type="http://schemas.openxmlformats.org/officeDocument/2006/relationships/hyperlink" Target="http://narod-lekar.ru/" TargetMode="External"/><Relationship Id="rId9" Type="http://schemas.openxmlformats.org/officeDocument/2006/relationships/hyperlink" Target="http://www.medoviy.ru/stat-glav-slovar-1573-Ramochnoe_pchelovodstvo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 «ПЧЕЛОВОДСТВО»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Подготовил: Георгий Киселев, 9б класс. Руководитель – Алексеева Л.В.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30920721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60648"/>
            <a:ext cx="1245518" cy="12455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3789040"/>
            <a:ext cx="4430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Гимназические чтения 2018</a:t>
            </a:r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Каким должен быть улей?</a:t>
            </a:r>
            <a:endParaRPr lang="ru-RU" dirty="0"/>
          </a:p>
        </p:txBody>
      </p:sp>
      <p:pic>
        <p:nvPicPr>
          <p:cNvPr id="4" name="Содержимое 3" descr="Без названи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526734"/>
            <a:ext cx="5760640" cy="445037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чего состоит рамка?</a:t>
            </a:r>
            <a:endParaRPr lang="ru-RU" dirty="0"/>
          </a:p>
        </p:txBody>
      </p:sp>
      <p:pic>
        <p:nvPicPr>
          <p:cNvPr id="5" name="Содержимое 4" descr="800px-Mittelwand_17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173" y="1484784"/>
            <a:ext cx="6917088" cy="4608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соты шестиугольные</a:t>
            </a:r>
            <a:endParaRPr lang="ru-RU" dirty="0"/>
          </a:p>
        </p:txBody>
      </p:sp>
      <p:pic>
        <p:nvPicPr>
          <p:cNvPr id="4" name="Содержимое 3" descr="1274268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486" y="1353036"/>
            <a:ext cx="6549882" cy="49124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Используемое оборудование</a:t>
            </a:r>
            <a:endParaRPr lang="ru-RU" dirty="0"/>
          </a:p>
        </p:txBody>
      </p:sp>
      <p:pic>
        <p:nvPicPr>
          <p:cNvPr id="4" name="Содержимое 3" descr="IMG_31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2066" y="1600200"/>
            <a:ext cx="6059867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производят пчелы?</a:t>
            </a:r>
            <a:endParaRPr lang="ru-RU" dirty="0"/>
          </a:p>
        </p:txBody>
      </p:sp>
      <p:pic>
        <p:nvPicPr>
          <p:cNvPr id="4" name="Содержимое 3" descr="polza-pchelinogo-ya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59" y="1345088"/>
            <a:ext cx="2592290" cy="5029038"/>
          </a:xfrm>
        </p:spPr>
      </p:pic>
      <p:pic>
        <p:nvPicPr>
          <p:cNvPr id="5" name="Рисунок 4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628800"/>
            <a:ext cx="2859979" cy="2259383"/>
          </a:xfrm>
          <a:prstGeom prst="rect">
            <a:avLst/>
          </a:prstGeom>
        </p:spPr>
      </p:pic>
      <p:pic>
        <p:nvPicPr>
          <p:cNvPr id="6" name="Рисунок 5" descr="vos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077072"/>
            <a:ext cx="2812534" cy="1903680"/>
          </a:xfrm>
          <a:prstGeom prst="rect">
            <a:avLst/>
          </a:prstGeom>
        </p:spPr>
      </p:pic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62" y="2060848"/>
            <a:ext cx="2643138" cy="330063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Я узнал, как живет пчелиная семья и что нужно для ее жизни</a:t>
            </a:r>
          </a:p>
          <a:p>
            <a:r>
              <a:rPr lang="ru-RU" dirty="0" smtClean="0"/>
              <a:t>Я выяснил, какие бывают пчелы</a:t>
            </a:r>
          </a:p>
          <a:p>
            <a:r>
              <a:rPr lang="ru-RU" dirty="0" smtClean="0"/>
              <a:t>Я ответил на вопрос – как производится мед? И что еще, кроме меда?</a:t>
            </a:r>
          </a:p>
          <a:p>
            <a:r>
              <a:rPr lang="ru-RU" dirty="0" smtClean="0"/>
              <a:t>Я понял, как устроены ульи и рамки</a:t>
            </a:r>
          </a:p>
          <a:p>
            <a:r>
              <a:rPr lang="ru-RU" dirty="0" smtClean="0"/>
              <a:t>Наконец, стало ясно, почему продукты производства пчел полезны и важны человеку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31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9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hlinkClick r:id="rId2"/>
              </a:rPr>
              <a:t>polzavred.ru</a:t>
            </a:r>
            <a:endParaRPr lang="ru-RU" sz="2800" dirty="0" smtClean="0"/>
          </a:p>
          <a:p>
            <a:r>
              <a:rPr lang="en-US" sz="2800" dirty="0" smtClean="0">
                <a:hlinkClick r:id="rId3"/>
              </a:rPr>
              <a:t>properdiet.ru</a:t>
            </a:r>
            <a:endParaRPr lang="ru-RU" sz="2800" dirty="0" smtClean="0"/>
          </a:p>
          <a:p>
            <a:r>
              <a:rPr lang="en-US" sz="2800" dirty="0" smtClean="0">
                <a:hlinkClick r:id="rId4"/>
              </a:rPr>
              <a:t>narod-lekar.ru</a:t>
            </a:r>
            <a:endParaRPr lang="ru-RU" sz="2800" dirty="0" smtClean="0"/>
          </a:p>
          <a:p>
            <a:r>
              <a:rPr lang="en-US" sz="2800" dirty="0" smtClean="0">
                <a:hlinkClick r:id="rId5"/>
              </a:rPr>
              <a:t>popmech.ru</a:t>
            </a:r>
            <a:endParaRPr lang="en-US" sz="2800" dirty="0" smtClean="0"/>
          </a:p>
          <a:p>
            <a:r>
              <a:rPr lang="en-US" sz="2800" dirty="0" smtClean="0">
                <a:hlinkClick r:id="rId6"/>
              </a:rPr>
              <a:t>http://medapaseka.ru/paseka/stroenie-ulya.html</a:t>
            </a:r>
            <a:endParaRPr lang="en-US" sz="2800" dirty="0" smtClean="0"/>
          </a:p>
          <a:p>
            <a:r>
              <a:rPr lang="en-US" sz="2800" dirty="0" smtClean="0">
                <a:hlinkClick r:id="rId7"/>
              </a:rPr>
              <a:t>http://honeygarden.ru/bees/accessories.php</a:t>
            </a:r>
            <a:endParaRPr lang="en-US" sz="2800" dirty="0" smtClean="0"/>
          </a:p>
          <a:p>
            <a:r>
              <a:rPr lang="en-US" sz="2800" dirty="0" smtClean="0">
                <a:hlinkClick r:id="rId8"/>
              </a:rPr>
              <a:t>https://www.ayzdorov.ru/tvtravnik_matochnoe_molochko.php</a:t>
            </a:r>
            <a:endParaRPr lang="en-US" sz="2800" dirty="0" smtClean="0"/>
          </a:p>
          <a:p>
            <a:r>
              <a:rPr lang="en-US" sz="2800" dirty="0" smtClean="0">
                <a:hlinkClick r:id="rId9"/>
              </a:rPr>
              <a:t>http://www.medoviy.ru/stat-glav-slovar-1573-Ramochnoe_pchelovodstvo.html</a:t>
            </a:r>
            <a:endParaRPr lang="en-US" sz="2800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90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cs typeface="Arial" pitchFamily="34" charset="0"/>
              </a:rPr>
              <a:t>Цель работы:</a:t>
            </a:r>
            <a:endParaRPr lang="ru-RU" dirty="0"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 smtClean="0"/>
              <a:t>Узнать больше о пчеловодстве, о его роли в нашей жизни; узнать больше о пользе продуктов пчеловодства</a:t>
            </a:r>
            <a:endParaRPr lang="ru-RU" sz="2600" dirty="0"/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996952"/>
            <a:ext cx="4518316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chela-narisovannaj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501008"/>
            <a:ext cx="3059832" cy="204084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историю пчеловодства</a:t>
            </a:r>
          </a:p>
          <a:p>
            <a:r>
              <a:rPr lang="ru-RU" dirty="0" smtClean="0"/>
              <a:t>Узнать, как живут и развиваются пчелы</a:t>
            </a:r>
          </a:p>
          <a:p>
            <a:r>
              <a:rPr lang="ru-RU" dirty="0" smtClean="0"/>
              <a:t>Изучить на практике процессы, связанные с разведением пчел</a:t>
            </a:r>
          </a:p>
          <a:p>
            <a:r>
              <a:rPr lang="ru-RU" dirty="0" smtClean="0"/>
              <a:t>Узнать, как устроен улей</a:t>
            </a:r>
          </a:p>
          <a:p>
            <a:r>
              <a:rPr lang="ru-RU" dirty="0" smtClean="0"/>
              <a:t>Выяснить, как делается мед и в чем польза его и других продуктов пчеловодства для человека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Летом прошлого года я наблюдал за пчелиной семьей и узнал, из каких пчел она состоит, как она устроена, как живет и развивается</a:t>
            </a:r>
          </a:p>
          <a:p>
            <a:r>
              <a:rPr lang="ru-RU" dirty="0" smtClean="0"/>
              <a:t>Тема пчеловодства актуальна, поскольку его продукты приносят много пользы людям</a:t>
            </a:r>
          </a:p>
          <a:p>
            <a:r>
              <a:rPr lang="ru-RU" dirty="0" smtClean="0"/>
              <a:t>Эта тема меня также заинтересовала, поскольку в моей семье разведением пчел занимаются много лет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Древнее пчеловодство</a:t>
            </a:r>
            <a:endParaRPr lang="ru-RU" dirty="0"/>
          </a:p>
        </p:txBody>
      </p:sp>
      <p:pic>
        <p:nvPicPr>
          <p:cNvPr id="4" name="Содержимое 3" descr="p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07540"/>
            <a:ext cx="6552728" cy="4754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uten-i-rabochaya-pche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73770"/>
            <a:ext cx="6938068" cy="4591534"/>
          </a:xfr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2490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Из каких пчел состоит семья?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Пчелиная матка</a:t>
            </a:r>
            <a:endParaRPr lang="ru-RU" dirty="0"/>
          </a:p>
        </p:txBody>
      </p:sp>
      <p:pic>
        <p:nvPicPr>
          <p:cNvPr id="4" name="Содержимое 3" descr="fe52b2fb246bd81418e1cbb95b7fae13-960x48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05781"/>
            <a:ext cx="8229600" cy="4114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роя</a:t>
            </a:r>
            <a:endParaRPr lang="ru-RU" dirty="0"/>
          </a:p>
        </p:txBody>
      </p:sp>
      <p:pic>
        <p:nvPicPr>
          <p:cNvPr id="7" name="Содержимое 6" descr="IMG_31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2223" y="1600200"/>
            <a:ext cx="6059554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88640"/>
            <a:ext cx="5701172" cy="640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1500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246</Words>
  <Application>Microsoft Office PowerPoint</Application>
  <PresentationFormat>Экран (4:3)</PresentationFormat>
  <Paragraphs>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ПРОЕКТ «ПЧЕЛОВОДСТВО»</vt:lpstr>
      <vt:lpstr>Цель работы:</vt:lpstr>
      <vt:lpstr>Задачи:</vt:lpstr>
      <vt:lpstr>Введение</vt:lpstr>
      <vt:lpstr>Древнее пчеловодство</vt:lpstr>
      <vt:lpstr>Презентация PowerPoint</vt:lpstr>
      <vt:lpstr>Пчелиная матка</vt:lpstr>
      <vt:lpstr>Посадка роя</vt:lpstr>
      <vt:lpstr>Презентация PowerPoint</vt:lpstr>
      <vt:lpstr>Каким должен быть улей?</vt:lpstr>
      <vt:lpstr>Из чего состоит рамка?</vt:lpstr>
      <vt:lpstr>Почему соты шестиугольные</vt:lpstr>
      <vt:lpstr>Используемое оборудование</vt:lpstr>
      <vt:lpstr>Что производят пчелы?</vt:lpstr>
      <vt:lpstr>Итог работы</vt:lpstr>
      <vt:lpstr>Презентация PowerPoint</vt:lpstr>
      <vt:lpstr>Источники информации</vt:lpstr>
      <vt:lpstr>Спасибо за внимание!</vt:lpstr>
    </vt:vector>
  </TitlesOfParts>
  <Company>Home 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ПЧЕЛОВОДСТВО</dc:title>
  <dc:creator>User</dc:creator>
  <cp:lastModifiedBy>Алексеева Людмила Васильевна</cp:lastModifiedBy>
  <cp:revision>32</cp:revision>
  <dcterms:created xsi:type="dcterms:W3CDTF">2018-03-26T11:23:14Z</dcterms:created>
  <dcterms:modified xsi:type="dcterms:W3CDTF">2018-06-18T06:43:36Z</dcterms:modified>
</cp:coreProperties>
</file>