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1" r:id="rId3"/>
    <p:sldId id="282" r:id="rId4"/>
    <p:sldId id="286" r:id="rId5"/>
    <p:sldId id="287" r:id="rId6"/>
    <p:sldId id="289" r:id="rId7"/>
    <p:sldId id="291" r:id="rId8"/>
    <p:sldId id="292" r:id="rId9"/>
    <p:sldId id="290" r:id="rId10"/>
    <p:sldId id="293" r:id="rId11"/>
    <p:sldId id="294" r:id="rId12"/>
    <p:sldId id="295" r:id="rId13"/>
    <p:sldId id="296" r:id="rId14"/>
    <p:sldId id="298" r:id="rId15"/>
    <p:sldId id="297" r:id="rId16"/>
    <p:sldId id="299" r:id="rId17"/>
    <p:sldId id="300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76" autoAdjust="0"/>
  </p:normalViewPr>
  <p:slideViewPr>
    <p:cSldViewPr>
      <p:cViewPr varScale="1">
        <p:scale>
          <a:sx n="68" d="100"/>
          <a:sy n="68" d="100"/>
        </p:scale>
        <p:origin x="145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&#1084;&#1086;&#1081;%20&#1096;&#1082;&#1086;&#1083;&#1100;&#1085;&#1099;&#1081;%20&#1084;&#1080;&#1088;.%20&#1063;&#1072;&#1081;&#1082;&#1072;.%20Photography/12%20'What%20do%20you%20look%20like'%20Song%20%20(Describing%20People)%20%20English%20on%20Tour%20(1).mp4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343400" y="304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Учитель английского языка  ГБОУ лицея №150</a:t>
            </a:r>
            <a:endParaRPr lang="en-US" b="1" i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b="1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Чайка Оксана Валерьевна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4800" y="1353979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sng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plan of describing a photo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sng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Where was the photo taken?     When was it taken?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Who/What is in the picture? 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What is happening?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Why does the photographer make this picture?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228600"/>
            <a:ext cx="4343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0"/>
            <a:ext cx="2819400" cy="2714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92829" y="2743200"/>
            <a:ext cx="2851171" cy="2916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flipH="1">
            <a:off x="0" y="3505200"/>
            <a:ext cx="3352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0" y="22860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3600" y="434340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28600" y="3886200"/>
            <a:ext cx="5181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The print on the moon (1969)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Albert Einstein (1951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rgbClr val="004F8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  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Reichstag flag (1945)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Lewis Carroll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5791200"/>
            <a:ext cx="4038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Let`s check :</a:t>
            </a:r>
            <a:r>
              <a:rPr kumimoji="0" lang="en-US" sz="2400" b="1" i="0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1Cb</a:t>
            </a: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2Ba   3Ac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76800" y="565767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i="1" dirty="0">
                <a:solidFill>
                  <a:srgbClr val="C00000"/>
                </a:solidFill>
              </a:rPr>
              <a:t>That was one small step for a human, one giant leap for mankind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2471420" cy="2313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57200"/>
            <a:ext cx="2680018" cy="1847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04800"/>
            <a:ext cx="214584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733800"/>
            <a:ext cx="2498615" cy="2524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36030" y="4191000"/>
            <a:ext cx="2807970" cy="201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5200" y="4114800"/>
            <a:ext cx="1965716" cy="2318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182880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25146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1200" y="1752600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9436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0400" y="6248400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72200" y="6248400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f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997179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Complete the rules.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These are common phrases with the verb </a:t>
            </a:r>
            <a:r>
              <a:rPr kumimoji="0" lang="en-US" sz="2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look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look + ___________________ to describe how things seem.</a:t>
            </a:r>
          </a:p>
          <a:p>
            <a:pPr marL="514350" marR="0" lvl="0" indent="-5143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look like +________________ to say two things appear similar.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3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look as if+ ___________________to suggest something is true or possible.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304800" y="1343479"/>
            <a:ext cx="8610600" cy="4856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 doesn’t ___________ very happy in this photo.</a:t>
            </a:r>
          </a:p>
          <a:p>
            <a:pPr marL="514350" marR="0" lvl="0" indent="-514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We ___________ a businessman.            </a:t>
            </a:r>
            <a:endParaRPr kumimoji="0" lang="ru-RU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They ___________ they`re going to pull a gun out of his pocket.    </a:t>
            </a:r>
            <a:endParaRPr kumimoji="0" lang="ru-RU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They ___________ they are chatting.     </a:t>
            </a:r>
            <a:endParaRPr kumimoji="0" lang="ru-RU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They all ___________very sad.              </a:t>
            </a:r>
            <a:endParaRPr kumimoji="0" lang="ru-RU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She doesn`t ___________ a teacher.       </a:t>
            </a:r>
            <a:endParaRPr kumimoji="0" lang="en-US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304800"/>
            <a:ext cx="8763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Complete the sentences with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A) look,    B)  look like,    C) look as if.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985" name="Object 1"/>
          <p:cNvGraphicFramePr>
            <a:graphicFrameLocks noChangeAspect="1"/>
          </p:cNvGraphicFramePr>
          <p:nvPr/>
        </p:nvGraphicFramePr>
        <p:xfrm>
          <a:off x="-228600" y="0"/>
          <a:ext cx="93726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6" name="Слайд" r:id="rId3" imgW="4570610" imgH="3427643" progId="PowerPoint.Slide.12">
                  <p:embed/>
                </p:oleObj>
              </mc:Choice>
              <mc:Fallback>
                <p:oleObj name="Слайд" r:id="rId3" imgW="4570610" imgH="3427643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28600" y="0"/>
                        <a:ext cx="9372600" cy="685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399" y="152400"/>
            <a:ext cx="6939643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7400742" cy="4170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200400" y="4114800"/>
            <a:ext cx="54328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>
                <a:latin typeface="Blackadder ITC" pitchFamily="82" charset="0"/>
              </a:rPr>
              <a:t>for  your work ! </a:t>
            </a:r>
            <a:endParaRPr lang="ru-RU" sz="80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7244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98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029200" y="5715000"/>
            <a:ext cx="38482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Senate Square</a:t>
            </a:r>
            <a:endParaRPr lang="ru-RU" sz="4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81600" cy="394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9885" y="3810000"/>
            <a:ext cx="489411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5475" y="0"/>
            <a:ext cx="3438525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2017-2018 учебный год\МО\Петербургский урок\hammer.ucla_.edu_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1524000"/>
            <a:ext cx="441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33600" y="304800"/>
            <a:ext cx="4572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Diane Arbus (1923-1971)</a:t>
            </a:r>
            <a:endParaRPr kumimoji="0" lang="ru-RU" sz="32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American photographer</a:t>
            </a:r>
            <a:endParaRPr kumimoji="0" lang="en-US" sz="32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1222" y="5486400"/>
            <a:ext cx="82727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 “The photo is a secret about the secret.”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257800"/>
            <a:ext cx="388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Aristotle</a:t>
            </a:r>
            <a:endParaRPr lang="ru-RU" sz="2800" b="1" dirty="0"/>
          </a:p>
          <a:p>
            <a:pPr algn="ctr"/>
            <a:r>
              <a:rPr lang="ru-RU" sz="2800" dirty="0"/>
              <a:t>384</a:t>
            </a:r>
            <a:r>
              <a:rPr lang="en-US" sz="2800" dirty="0"/>
              <a:t> – </a:t>
            </a:r>
            <a:r>
              <a:rPr lang="ru-RU" sz="2800" dirty="0"/>
              <a:t>322</a:t>
            </a:r>
            <a:r>
              <a:rPr lang="en-US" sz="2800" dirty="0"/>
              <a:t> B.C.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5283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895600"/>
            <a:ext cx="5105400" cy="372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34000" y="2286000"/>
            <a:ext cx="3488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Alexander  the Great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295400" y="395998"/>
            <a:ext cx="6096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Louis Daguerre                    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landscape/cityscape</a:t>
            </a:r>
            <a:endParaRPr kumimoji="0" lang="ru-RU" sz="4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Lewis Carroll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daguerreotype</a:t>
            </a:r>
            <a:endParaRPr kumimoji="0" lang="ru-RU" sz="4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Still life                                 to establish</a:t>
            </a:r>
            <a:endParaRPr kumimoji="0" lang="en-US" sz="4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533400"/>
          <a:ext cx="9144000" cy="518160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1839     Louis Daguerre     2009      photos      Lewis Carroll           17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450777" y="30777"/>
            <a:ext cx="61863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2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Fill in the information to complete sentences.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79468"/>
            <a:ext cx="91440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/>
              <a:t>The most popular hobby in the world is taking </a:t>
            </a:r>
            <a:r>
              <a:rPr lang="en-US" sz="2600" dirty="0">
                <a:solidFill>
                  <a:srgbClr val="FF0000"/>
                </a:solidFill>
              </a:rPr>
              <a:t>(1</a:t>
            </a:r>
            <a:r>
              <a:rPr lang="ru-RU" sz="2600" dirty="0">
                <a:solidFill>
                  <a:srgbClr val="FF0000"/>
                </a:solidFill>
              </a:rPr>
              <a:t>)…….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2600" dirty="0"/>
              <a:t>The word photography came from the Greek words photo (meaning “light”) and graphein (meaning “to draw”). The process of taking a photo was invented by </a:t>
            </a:r>
            <a:r>
              <a:rPr lang="en-US" sz="2600" dirty="0">
                <a:solidFill>
                  <a:srgbClr val="FF0000"/>
                </a:solidFill>
              </a:rPr>
              <a:t>(2</a:t>
            </a:r>
            <a:r>
              <a:rPr lang="ru-RU" sz="2600" dirty="0">
                <a:solidFill>
                  <a:srgbClr val="FF0000"/>
                </a:solidFill>
              </a:rPr>
              <a:t>)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……</a:t>
            </a:r>
            <a:r>
              <a:rPr lang="en-US" sz="2600" dirty="0"/>
              <a:t>in the 19</a:t>
            </a:r>
            <a:r>
              <a:rPr lang="en-US" sz="2600" baseline="30000" dirty="0"/>
              <a:t>th</a:t>
            </a:r>
            <a:r>
              <a:rPr lang="en-US" sz="2600" dirty="0"/>
              <a:t> century. In </a:t>
            </a:r>
            <a:r>
              <a:rPr lang="en-US" sz="2600" dirty="0">
                <a:solidFill>
                  <a:srgbClr val="FF0000"/>
                </a:solidFill>
              </a:rPr>
              <a:t>(3)</a:t>
            </a:r>
            <a:r>
              <a:rPr lang="ru-RU" sz="14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……</a:t>
            </a:r>
            <a:r>
              <a:rPr lang="en-US" sz="2600" dirty="0">
                <a:solidFill>
                  <a:srgbClr val="FF0000"/>
                </a:solidFill>
              </a:rPr>
              <a:t> </a:t>
            </a:r>
            <a:r>
              <a:rPr lang="en-US" sz="2600" dirty="0"/>
              <a:t>this process was called after him as  a daguerreotype.  Many outstanding people took up photographing in the 19</a:t>
            </a:r>
            <a:r>
              <a:rPr lang="en-US" sz="2600" baseline="30000" dirty="0"/>
              <a:t>th</a:t>
            </a:r>
            <a:r>
              <a:rPr lang="en-US" sz="2600" dirty="0"/>
              <a:t> century. The most well-known photographer was </a:t>
            </a:r>
            <a:r>
              <a:rPr lang="en-US" sz="2600" dirty="0">
                <a:solidFill>
                  <a:srgbClr val="FF0000"/>
                </a:solidFill>
              </a:rPr>
              <a:t>(4)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……..</a:t>
            </a:r>
            <a:r>
              <a:rPr lang="en-US" sz="2600" dirty="0"/>
              <a:t>, a writer of “Alice’s Adventures in Wonderland”. His famous photo was the skeleton of the sunfish. At the beginning of the 21</a:t>
            </a:r>
            <a:r>
              <a:rPr lang="en-US" sz="2600" baseline="30000" dirty="0"/>
              <a:t>st</a:t>
            </a:r>
            <a:r>
              <a:rPr lang="en-US" sz="2600" dirty="0"/>
              <a:t> century the World Photography Day was established. Since </a:t>
            </a:r>
            <a:r>
              <a:rPr lang="en-US" sz="2600" dirty="0">
                <a:solidFill>
                  <a:srgbClr val="FF0000"/>
                </a:solidFill>
              </a:rPr>
              <a:t>(5)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……</a:t>
            </a:r>
            <a:r>
              <a:rPr lang="en-US" sz="2600" dirty="0"/>
              <a:t>the day of the 19</a:t>
            </a:r>
            <a:r>
              <a:rPr lang="en-US" sz="2600" baseline="30000" dirty="0"/>
              <a:t>th</a:t>
            </a:r>
            <a:r>
              <a:rPr lang="en-US" sz="2600" dirty="0"/>
              <a:t> of August is known as the World Photography Day when most pictures should be taken. Today there are about </a:t>
            </a:r>
            <a:r>
              <a:rPr lang="en-US" sz="2600" dirty="0">
                <a:solidFill>
                  <a:srgbClr val="FF0000"/>
                </a:solidFill>
              </a:rPr>
              <a:t>(6</a:t>
            </a:r>
            <a:r>
              <a:rPr lang="ru-RU" sz="2600" dirty="0">
                <a:solidFill>
                  <a:srgbClr val="FF0000"/>
                </a:solidFill>
              </a:rPr>
              <a:t>)……..</a:t>
            </a:r>
            <a:r>
              <a:rPr lang="en-US" sz="2600" dirty="0"/>
              <a:t>styles of photos. The most popular kinds are landscape/cityscape, portrait, still life and nature photography. </a:t>
            </a:r>
            <a:endParaRPr lang="ru-RU" sz="2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685800"/>
          <a:ext cx="9144000" cy="365760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1839     Louis Daguerre     2009      photos      Lewis Carroll           17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450777" y="30777"/>
            <a:ext cx="61863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2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Fill in the information to complete sentences.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164134"/>
            <a:ext cx="91440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/>
              <a:t>The most popular hobby in the world is taking (1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photos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600" dirty="0"/>
              <a:t>The word photography came from the Greek words photo (meaning “light”) and graphein (meaning “to draw”). The process of taking a photo was invented by (2</a:t>
            </a:r>
            <a:r>
              <a:rPr lang="ru-RU" sz="2600" dirty="0"/>
              <a:t>)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Louis Daguerre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600" dirty="0"/>
              <a:t> in the 19</a:t>
            </a:r>
            <a:r>
              <a:rPr lang="en-US" sz="2600" baseline="30000" dirty="0"/>
              <a:t>th</a:t>
            </a:r>
            <a:r>
              <a:rPr lang="en-US" sz="2600" dirty="0"/>
              <a:t> century. In (3)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1839</a:t>
            </a:r>
            <a:r>
              <a:rPr lang="en-US" sz="2600" dirty="0"/>
              <a:t> this process was called after him as  a daguerreotype.  Many outstanding people took up photographing in the 19</a:t>
            </a:r>
            <a:r>
              <a:rPr lang="en-US" sz="2600" baseline="30000" dirty="0"/>
              <a:t>th</a:t>
            </a:r>
            <a:r>
              <a:rPr lang="en-US" sz="2600" dirty="0"/>
              <a:t> century. The most well-known photographer was (4)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Lewis Carroll</a:t>
            </a:r>
            <a:r>
              <a:rPr lang="en-US" sz="2600" dirty="0"/>
              <a:t>, a writer of “Alice’s Adventures in Wonderland”. His famous photo was the skeleton of the sunfish. At the beginning of the 21</a:t>
            </a:r>
            <a:r>
              <a:rPr lang="en-US" sz="2600" baseline="30000" dirty="0"/>
              <a:t>st</a:t>
            </a:r>
            <a:r>
              <a:rPr lang="en-US" sz="2600" dirty="0"/>
              <a:t> century the World Photography Day was established. Since (5) 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2009</a:t>
            </a:r>
            <a:r>
              <a:rPr lang="en-US" sz="2600" dirty="0"/>
              <a:t> the day of the 19</a:t>
            </a:r>
            <a:r>
              <a:rPr lang="en-US" sz="2600" baseline="30000" dirty="0"/>
              <a:t>th</a:t>
            </a:r>
            <a:r>
              <a:rPr lang="en-US" sz="2600" dirty="0"/>
              <a:t> of August is known as the World Photography Day when most pictures should be taken. Today there are about (6)</a:t>
            </a:r>
            <a:r>
              <a:rPr lang="en-US" sz="28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17</a:t>
            </a:r>
            <a:r>
              <a:rPr lang="en-US" sz="2600" dirty="0"/>
              <a:t> styles of photos. The most popular kinds are landscape/cityscape, portrait, still life and nature photography. </a:t>
            </a:r>
            <a:endParaRPr lang="ru-RU" sz="2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6211669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3" name="Рисунок 2">
            <a:hlinkClick r:id="rId2" action="ppaction://hlinkfile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8001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4819</TotalTime>
  <Words>675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Blackadder ITC</vt:lpstr>
      <vt:lpstr>Calibri</vt:lpstr>
      <vt:lpstr>Times New Roman</vt:lpstr>
      <vt:lpstr>Office Theme</vt:lpstr>
      <vt:lpstr>Слайд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57</cp:revision>
  <dcterms:created xsi:type="dcterms:W3CDTF">2017-02-26T09:24:44Z</dcterms:created>
  <dcterms:modified xsi:type="dcterms:W3CDTF">2018-06-18T11:00:40Z</dcterms:modified>
</cp:coreProperties>
</file>