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цветок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4087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6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цветок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8134"/>
            <a:ext cx="6480720" cy="645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21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цветок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62473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02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ей\Desktop\цветок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9892"/>
            <a:ext cx="6624736" cy="660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619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цветок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62473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ей\Desktop\цветок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62473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97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ей\Desktop\цветок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7136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 Ахпашев</cp:lastModifiedBy>
  <cp:revision>1</cp:revision>
  <dcterms:created xsi:type="dcterms:W3CDTF">2018-06-18T08:43:59Z</dcterms:created>
  <dcterms:modified xsi:type="dcterms:W3CDTF">2018-06-18T08:52:44Z</dcterms:modified>
</cp:coreProperties>
</file>