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E8460-47D3-4453-A46C-440FBE12881E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625F-9DEA-445C-B624-0460E3EA1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388B0-379F-432F-9834-EA974FFE55B3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AFDF3-9C8E-4262-88E4-B6C0E8883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39901-E446-4001-8020-142320BC8348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DB93-474D-408C-8E3C-627D7B2C3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CE52B-0744-40D9-AD2C-CFDB23A3C338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6547-02EF-4DC9-B6E2-6A64B19B0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99865-7400-4AF4-A7F5-26E08E9385C9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0AE4-21C8-4354-B2E9-2B094EBF9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A77E8F-6A37-447D-B47A-70D88EDDD945}" type="datetimeFigureOut">
              <a:rPr lang="ru-RU"/>
              <a:pPr>
                <a:defRPr/>
              </a:pPr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F9E134-AE30-4DD4-958E-E68F6A2C6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1928802"/>
            <a:ext cx="54532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+mn-lt"/>
              </a:rPr>
              <a:t>Развитие мелкой моторики у детей дошкольного</a:t>
            </a:r>
          </a:p>
          <a:p>
            <a:pPr algn="ctr"/>
            <a:r>
              <a:rPr lang="ru-RU" sz="2400" b="1" i="1" dirty="0">
                <a:latin typeface="+mn-lt"/>
              </a:rPr>
              <a:t>возраста через нетрадиционную технику рисования</a:t>
            </a:r>
            <a:endParaRPr lang="ru-RU" sz="2400" i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813" y="3429000"/>
            <a:ext cx="4752975" cy="23034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Автор: воспитатель 1 кв. кат.</a:t>
            </a: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Гурьянова Р.А.</a:t>
            </a: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МБДОУ № 51 «Тополёк»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12e/000285b5-b9113ef7/img20.jpg"/>
          <p:cNvPicPr/>
          <p:nvPr/>
        </p:nvPicPr>
        <p:blipFill>
          <a:blip r:embed="rId2" cstate="print"/>
          <a:srcRect l="6707" t="35569" r="52405" b="9914"/>
          <a:stretch>
            <a:fillRect/>
          </a:stretch>
        </p:blipFill>
        <p:spPr bwMode="auto">
          <a:xfrm>
            <a:off x="2428860" y="2285992"/>
            <a:ext cx="42148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508796"/>
            <a:ext cx="8358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Тычок  жесткой полусухой кистью.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Средства выразительности: фактурность окраски, цвет. Материалы: жесткая кисть, гуашь, бумага любого цвета и формата либо вырезанный силуэт пушистого или колючего животного. Способ получения изображения: ребенок опускает в гуашь кисть и ударяет ею по бумаге, держа вертикально. При работе кисть в воду не опускается. Таким образом заполняется весь лист, контур или шаблон. Получается имитация фактурности пушистой или колючей поверхности.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4868874"/>
          </a:xfrm>
        </p:spPr>
        <p:txBody>
          <a:bodyPr/>
          <a:lstStyle/>
          <a:p>
            <a:pPr algn="l"/>
            <a:r>
              <a:rPr lang="ru-RU" sz="1600" b="1" i="1" dirty="0" smtClean="0">
                <a:latin typeface="+mn-lt"/>
              </a:rPr>
              <a:t>Метод  монотипии. </a:t>
            </a:r>
            <a:r>
              <a:rPr lang="ru-RU" sz="1600" i="1" dirty="0" smtClean="0">
                <a:latin typeface="+mn-lt"/>
              </a:rPr>
              <a:t>Два слова об этом, к сожалению редко используемом методе. И напрасно. Потому что он таит в себе немало заманчивого для дошкольников. Если кратко сказать, то это изображение на любой поверхности (бумага, картон, целлофан), которое переносится потом на бумагу. На гладкой поверхности  рисуем краской с помощью кисточки, или спички с ваткой, или пальцем. Краска должна быть густой и яркой. И сразу же, пока не высохла краска, переворачивают  рисунок  изображением вниз на белую плотную бумагу и как бы промокают рисунок, а затем поднимают. </a:t>
            </a:r>
            <a:br>
              <a:rPr lang="ru-RU" sz="1600" i="1" dirty="0" smtClean="0">
                <a:latin typeface="+mn-lt"/>
              </a:rPr>
            </a:br>
            <a:r>
              <a:rPr lang="ru-RU" sz="1600" i="1" dirty="0" smtClean="0">
                <a:latin typeface="+mn-lt"/>
              </a:rPr>
              <a:t>Получается два рисунка.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3" name="Рисунок 2" descr="http://www.maam.ru/upload/blogs/detsad-279641-1489154083.jpg"/>
          <p:cNvPicPr/>
          <p:nvPr/>
        </p:nvPicPr>
        <p:blipFill>
          <a:blip r:embed="rId2" cstate="print"/>
          <a:srcRect b="4666"/>
          <a:stretch>
            <a:fillRect/>
          </a:stretch>
        </p:blipFill>
        <p:spPr bwMode="auto">
          <a:xfrm>
            <a:off x="285720" y="357166"/>
            <a:ext cx="428752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dirty="0" err="1" smtClean="0">
                <a:latin typeface="+mn-lt"/>
              </a:rPr>
              <a:t>Пластилинография</a:t>
            </a:r>
            <a:r>
              <a:rPr lang="ru-RU" sz="1600" i="1" dirty="0" smtClean="0">
                <a:latin typeface="+mn-lt"/>
              </a:rPr>
              <a:t> - </a:t>
            </a:r>
            <a:r>
              <a:rPr lang="ru-RU" sz="1600" b="1" i="1" dirty="0" smtClean="0">
                <a:latin typeface="+mn-lt"/>
              </a:rPr>
              <a:t>это</a:t>
            </a:r>
            <a:r>
              <a:rPr lang="ru-RU" sz="1600" i="1" dirty="0" smtClean="0">
                <a:latin typeface="+mn-lt"/>
              </a:rPr>
              <a:t> нетрадиционная художественная техника выполнения работы, которая заключается в рисовании пластилином на картоне или любой другой плотной основе. Малыши любят </a:t>
            </a:r>
            <a:r>
              <a:rPr lang="ru-RU" sz="1600" i="1" dirty="0" err="1" smtClean="0">
                <a:latin typeface="+mn-lt"/>
              </a:rPr>
              <a:t>лепить,поэтому</a:t>
            </a:r>
            <a:r>
              <a:rPr lang="ru-RU" sz="1600" i="1" dirty="0" smtClean="0">
                <a:latin typeface="+mn-lt"/>
              </a:rPr>
              <a:t> </a:t>
            </a:r>
            <a:r>
              <a:rPr lang="ru-RU" sz="1600" i="1" dirty="0" smtClean="0">
                <a:latin typeface="+mn-lt"/>
              </a:rPr>
              <a:t>рисование в данной техники  им очень понравится</a:t>
            </a:r>
            <a:r>
              <a:rPr lang="ru-RU" sz="1600" dirty="0" smtClean="0">
                <a:latin typeface="+mn-lt"/>
              </a:rPr>
              <a:t>.</a:t>
            </a:r>
            <a:endParaRPr lang="ru-RU" sz="1600" dirty="0">
              <a:latin typeface="+mn-lt"/>
            </a:endParaRPr>
          </a:p>
        </p:txBody>
      </p:sp>
      <p:pic>
        <p:nvPicPr>
          <p:cNvPr id="3" name="Рисунок 2" descr="http://fotoham.ru/img/picture/Jun/08/90dabe2f1b39406792d47d644d9dd9db/mini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895" y="1380172"/>
            <a:ext cx="5236210" cy="409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dirty="0" smtClean="0">
                <a:latin typeface="+mn-lt"/>
              </a:rPr>
              <a:t>Метод оттиска- </a:t>
            </a:r>
            <a:r>
              <a:rPr lang="ru-RU" sz="1600" i="1" dirty="0" smtClean="0">
                <a:latin typeface="+mn-lt"/>
              </a:rPr>
              <a:t>очень интересен дошкольникам. На любую твёрдую поверхность интересующего предмета наносится краска и методом  штамповки наносится на бумагу.   Таким способом можно создавать целые  сюжеты. </a:t>
            </a:r>
            <a:endParaRPr lang="ru-RU" sz="1600" i="1" dirty="0">
              <a:latin typeface="+mn-lt"/>
            </a:endParaRPr>
          </a:p>
        </p:txBody>
      </p:sp>
      <p:pic>
        <p:nvPicPr>
          <p:cNvPr id="3" name="Рисунок 2" descr="http://www.vitamin-ha.com/wp-content/uploads/2013/12/Craft-and-DIY-Ideas-0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928802"/>
            <a:ext cx="378621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1428736"/>
            <a:ext cx="56436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   В каждом из нас живёт художник, и мы, взрослые, должны этого художника  суметь «рассмотреть» в детях.</a:t>
            </a:r>
          </a:p>
          <a:p>
            <a:r>
              <a:rPr lang="ru-RU" sz="2400" i="1" dirty="0" smtClean="0"/>
              <a:t> Каждая из этих техник - это маленькая игра Их использование позволяет детям чувствовать себя раскованнее, смелее, непосредственнее, развивает воображение, дает полную свободу для самовыражения.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68313" y="642918"/>
            <a:ext cx="7318397" cy="5715040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i="1" dirty="0" smtClean="0"/>
              <a:t>    Современные </a:t>
            </a:r>
            <a:r>
              <a:rPr lang="ru-RU" sz="2000" i="1" dirty="0" smtClean="0"/>
              <a:t>родители часто задаются вопросами: «Что такое мелкая моторика? Почему она так важна? Как ее развивать?».  Ученые доказали, что с анатомической точки зрения, около трети всей площади двигательной проекции коры головного мозга занимает проекция кисти руки, расположенная очень близко от речевой зоны. Именно величина проекции кисти руки и ее близость к моторной зоне дают основание рассматривать кисть руки как «орган речи», такой же, как артикуляционный аппарат. В связи с этим, было выдвинуто предположение о существенном влиянии тонких движений пальцев на формирование и развитие речевой функции ребенка. Поэтому, чтобы научить малыша говорить, необходимо не только тренировать его артикуляционный аппарат, но и развивать движения пальцев рук.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288" y="692150"/>
            <a:ext cx="8424862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latin typeface="+mn-lt"/>
              </a:rPr>
              <a:t>Одним из эффективных методов развития мелкой моторики рук является изобразительная деятельность.</a:t>
            </a:r>
          </a:p>
          <a:p>
            <a:r>
              <a:rPr lang="ru-RU" sz="2000" i="1" dirty="0">
                <a:latin typeface="+mn-lt"/>
              </a:rPr>
              <a:t>Любой ребенок, почувствовав интерес к рисованию,  сам пытается найти нужные способы к творчеству. Но далеко не у каждого это получается, так как многие только начинают овладевать художественной деятельностью, поэтому им необходимо получать новые знания с помощью взрослого, ведь только так ребенок будет чувствовать себя уверенно. </a:t>
            </a:r>
          </a:p>
          <a:p>
            <a:r>
              <a:rPr lang="ru-RU" sz="2000" i="1" dirty="0" smtClean="0">
                <a:latin typeface="+mn-lt"/>
              </a:rPr>
              <a:t>    Нетрадиционное </a:t>
            </a:r>
            <a:r>
              <a:rPr lang="ru-RU" sz="2000" i="1" dirty="0">
                <a:latin typeface="+mn-lt"/>
              </a:rPr>
              <a:t>рисование доставляет детям множество положительных эмоций, раскрывает новые возможности использования хорошо знакомых им предметов в качестве художественных материалов, удивляет своей непредсказуемостью. Нестандартное рисование без кисточки и карандаша расковывает ребенка, позволяет почувствовать краски, их характер, настроение. 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71480"/>
            <a:ext cx="57150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+mn-lt"/>
              </a:rPr>
              <a:t>Незаметно для себя дети учатся наблюдать, думать, фантазировать. Таким образом, развивается творческая личность, способная применять свои знания и умения в различных ситуациях.</a:t>
            </a:r>
            <a:r>
              <a:rPr lang="ru-RU" sz="2000" i="1" dirty="0" smtClean="0"/>
              <a:t> </a:t>
            </a:r>
            <a:r>
              <a:rPr lang="ru-RU" sz="2000" i="1" dirty="0" smtClean="0">
                <a:latin typeface="+mn-lt"/>
              </a:rPr>
              <a:t>Существуют </a:t>
            </a:r>
            <a:r>
              <a:rPr lang="ru-RU" sz="2000" i="1" dirty="0">
                <a:latin typeface="+mn-lt"/>
              </a:rPr>
              <a:t>различные техники изображения, например,  такие как: рисование пальчиками, рисование ладошкой, отпечатки листьев, рисование мятой бумагой, тычок жесткой полусухой кистью,  оттиск пробкой, восковые мелки + акварель, монотипия предметная,  </a:t>
            </a:r>
            <a:r>
              <a:rPr lang="ru-RU" sz="2000" i="1" dirty="0" err="1">
                <a:latin typeface="+mn-lt"/>
              </a:rPr>
              <a:t>кляксография</a:t>
            </a:r>
            <a:r>
              <a:rPr lang="ru-RU" sz="2000" i="1" dirty="0">
                <a:latin typeface="+mn-lt"/>
              </a:rPr>
              <a:t> обычная, </a:t>
            </a:r>
            <a:r>
              <a:rPr lang="ru-RU" sz="2000" i="1" dirty="0" err="1">
                <a:latin typeface="+mn-lt"/>
              </a:rPr>
              <a:t>кляксография</a:t>
            </a:r>
            <a:r>
              <a:rPr lang="ru-RU" sz="2000" i="1" dirty="0">
                <a:latin typeface="+mn-lt"/>
              </a:rPr>
              <a:t> с трубочкой, </a:t>
            </a:r>
            <a:r>
              <a:rPr lang="ru-RU" sz="2000" i="1" dirty="0" err="1">
                <a:latin typeface="+mn-lt"/>
              </a:rPr>
              <a:t>кляксография</a:t>
            </a:r>
            <a:r>
              <a:rPr lang="ru-RU" sz="2000" i="1" dirty="0">
                <a:latin typeface="+mn-lt"/>
              </a:rPr>
              <a:t> с ниточкой, </a:t>
            </a:r>
            <a:r>
              <a:rPr lang="ru-RU" sz="2000" i="1" dirty="0" err="1">
                <a:latin typeface="+mn-lt"/>
              </a:rPr>
              <a:t>набрызг</a:t>
            </a:r>
            <a:r>
              <a:rPr lang="ru-RU" sz="2000" i="1" dirty="0">
                <a:latin typeface="+mn-lt"/>
              </a:rPr>
              <a:t>, </a:t>
            </a:r>
            <a:r>
              <a:rPr lang="ru-RU" sz="2000" i="1" dirty="0" err="1">
                <a:latin typeface="+mn-lt"/>
              </a:rPr>
              <a:t>тычкование</a:t>
            </a:r>
            <a:r>
              <a:rPr lang="ru-RU" sz="2000" i="1" dirty="0">
                <a:latin typeface="+mn-lt"/>
              </a:rPr>
              <a:t>, монотипия пейзажная, метод волшебного рисунка, техника </a:t>
            </a:r>
            <a:r>
              <a:rPr lang="ru-RU" sz="2000" i="1" dirty="0" err="1">
                <a:latin typeface="+mn-lt"/>
              </a:rPr>
              <a:t>Эбру</a:t>
            </a:r>
            <a:r>
              <a:rPr lang="ru-RU" sz="2000" i="1" dirty="0">
                <a:latin typeface="+mn-lt"/>
              </a:rPr>
              <a:t> – рисование на воде</a:t>
            </a:r>
            <a:r>
              <a:rPr lang="ru-RU" sz="2000" i="1" dirty="0" smtClean="0">
                <a:latin typeface="+mn-lt"/>
              </a:rPr>
              <a:t>. Рассмотрим  несколько из этих техник рисования  более подробно.</a:t>
            </a:r>
            <a:endParaRPr lang="ru-RU" sz="20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928794" y="4275243"/>
            <a:ext cx="53578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Times New Roman" pitchFamily="18" charset="0"/>
                <a:ea typeface="Times New Roman" pitchFamily="18" charset="0"/>
              </a:rPr>
              <a:t>Рисование пальчиками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Times New Roman" pitchFamily="18" charset="0"/>
                <a:ea typeface="Times New Roman" pitchFamily="18" charset="0"/>
              </a:rPr>
              <a:t>. Средства выразительности: пятно, точка, короткая линия, цвет. Материалы: мисочки с гуашью, плотная бумага любого цвета, небольшие листы, салфетки. Способ получения изображения: ребенок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643306" y="284598"/>
            <a:ext cx="521497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Times New Roman" pitchFamily="18" charset="0"/>
                <a:ea typeface="Times New Roman" pitchFamily="18" charset="0"/>
              </a:rPr>
              <a:t>Рисование ладошкой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Times New Roman" pitchFamily="18" charset="0"/>
                <a:ea typeface="Times New Roman" pitchFamily="18" charset="0"/>
              </a:rPr>
              <a:t>. Средства выразительности: пятно, цвет, фантастический силуэт. Материалы: широкие блюдечки с гуашью, кисть, плотная бумага любого цвета, листы большого формата, салфетки. Способ получения изображения: ребенок опускает в гуашь ладошку (всю кисть) или окрашивает ее с помощью кисточки (с 5ти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098" name="Picture 2" descr="http://womanadvice.ru/sites/default/files/tania/netradicionnoe_risovanie_v_detskom_sadu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14620"/>
            <a:ext cx="2271632" cy="1643074"/>
          </a:xfrm>
          <a:prstGeom prst="rect">
            <a:avLst/>
          </a:prstGeom>
          <a:noFill/>
        </p:spPr>
      </p:pic>
      <p:pic>
        <p:nvPicPr>
          <p:cNvPr id="4099" name="Picture 3" descr="H:\мой семин\IMG_7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2667019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3500430" y="500042"/>
            <a:ext cx="507209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+mn-lt"/>
              </a:rPr>
              <a:t>Разрисовка маленьких камешков. </a:t>
            </a:r>
            <a:r>
              <a:rPr lang="ru-RU" sz="1600" i="1" dirty="0" smtClean="0">
                <a:latin typeface="+mn-lt"/>
              </a:rPr>
              <a:t>Для данной техники рисования лучше использовать морские </a:t>
            </a:r>
            <a:r>
              <a:rPr lang="ru-RU" sz="1600" i="1" dirty="0">
                <a:latin typeface="+mn-lt"/>
              </a:rPr>
              <a:t>камешки. Они гладкие, маленькие и имеют различную форму. Сама форма камешка порой подскажет ребенку, какой образ в данном случае создать ( а иногда взрослые помогут малышам). Один камешек лучше подрисовать под лягушку, другой — под жучка, а из третьего выйдет замечательный грибок. На камешек наносится яркая густая краска — и образ готов. А лучше его закончить так: после того, как камешек высохнет, покрыть его бесцветным лаком. В этом случае блестит, ярко переливается объемный жук или лягушка, сделанная детскими руками.</a:t>
            </a:r>
          </a:p>
        </p:txBody>
      </p:sp>
      <p:pic>
        <p:nvPicPr>
          <p:cNvPr id="3074" name="Picture 2" descr="http://www.maam.ru/upload/blogs/detsad-280360-1447086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86202" y="951517"/>
            <a:ext cx="3023090" cy="2595426"/>
          </a:xfrm>
          <a:prstGeom prst="rect">
            <a:avLst/>
          </a:prstGeom>
          <a:noFill/>
        </p:spPr>
      </p:pic>
      <p:pic>
        <p:nvPicPr>
          <p:cNvPr id="3076" name="Picture 4" descr="http://www.maam.ru/upload/blogs/241e324599ee45513eab5086d84eaa25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143380"/>
            <a:ext cx="2786082" cy="2088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642918"/>
            <a:ext cx="3514638" cy="263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728" y="4000505"/>
            <a:ext cx="4857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 smtClean="0">
                <a:solidFill>
                  <a:srgbClr val="003300"/>
                </a:solidFill>
                <a:latin typeface="Times New Roman"/>
                <a:ea typeface="+mj-ea"/>
                <a:cs typeface="+mj-cs"/>
              </a:rPr>
              <a:t>Отпечатки листьев. </a:t>
            </a:r>
            <a:r>
              <a:rPr lang="ru-RU" sz="1600" i="1" dirty="0" smtClean="0">
                <a:solidFill>
                  <a:srgbClr val="003300"/>
                </a:solidFill>
                <a:latin typeface="Times New Roman"/>
                <a:ea typeface="+mj-ea"/>
                <a:cs typeface="+mj-cs"/>
              </a:rPr>
              <a:t>Средства выразительности: фактура, цвет. Материалы: бумага, гуашь, листья разных деревьев (желательно опавшие), кисти. Способ получения изображения: ребенок покрывает листок дерева красками разных цветов, затем прикладывает его окрашенной стороной к бумаге для получения отпечатка. Каждый раз берется новый листок</a:t>
            </a:r>
            <a:r>
              <a:rPr lang="ru-RU" sz="1600" dirty="0" smtClean="0">
                <a:solidFill>
                  <a:srgbClr val="003300"/>
                </a:solidFill>
                <a:latin typeface="Times New Roman"/>
                <a:ea typeface="+mj-ea"/>
                <a:cs typeface="+mj-cs"/>
              </a:rPr>
              <a:t>. </a:t>
            </a:r>
            <a:endParaRPr lang="ru-RU" sz="1600" dirty="0">
              <a:solidFill>
                <a:srgbClr val="003300"/>
              </a:solidFill>
              <a:latin typeface="Times New Roman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200" b="1" dirty="0" smtClean="0">
                <a:latin typeface="+mn-lt"/>
              </a:rPr>
              <a:t/>
            </a:r>
            <a:br>
              <a:rPr lang="ru-RU" sz="1200" b="1" dirty="0" smtClean="0">
                <a:latin typeface="+mn-lt"/>
              </a:rPr>
            </a:br>
            <a:r>
              <a:rPr lang="ru-RU" sz="1600" b="1" i="1" dirty="0" err="1" smtClean="0">
                <a:latin typeface="+mn-lt"/>
              </a:rPr>
              <a:t>Кляксография</a:t>
            </a:r>
            <a:r>
              <a:rPr lang="ru-RU" sz="1600" b="1" i="1" dirty="0" smtClean="0">
                <a:latin typeface="+mn-lt"/>
              </a:rPr>
              <a:t>.</a:t>
            </a:r>
            <a:r>
              <a:rPr lang="ru-RU" sz="1600" i="1" dirty="0" smtClean="0">
                <a:latin typeface="+mn-lt"/>
              </a:rPr>
              <a:t>  Она заключается в том, чтобы научить детей делать кляксы (черные и разноцветные). Затем уже 3-летний ребенок может смотреть на них и видеть образы, предметы или отдельные детали. "На что похожа твоя или моя клякса?", "Кого или что она тебе напоминает?" - эти вопросы очень полезны, т.к. развивают мышление и воображение. После этого, не принуждая ребенка, а показывая, рекомендуем перейти к следующему этапу - обведение или дорисовка клякс. В результате может получиться целый сюжет.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www.maam.ru/upload/blogs/328dd21832d705ba523ea559a3aff68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85992"/>
            <a:ext cx="3286148" cy="3737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785950"/>
          </a:xfrm>
        </p:spPr>
        <p:txBody>
          <a:bodyPr/>
          <a:lstStyle/>
          <a:p>
            <a:r>
              <a:rPr lang="ru-RU" sz="1600" b="1" i="1" dirty="0" smtClean="0">
                <a:latin typeface="+mn-lt"/>
              </a:rPr>
              <a:t>Поролоновые рисунки. </a:t>
            </a:r>
            <a:r>
              <a:rPr lang="ru-RU" sz="1600" i="1" dirty="0" smtClean="0">
                <a:latin typeface="+mn-lt"/>
              </a:rPr>
              <a:t>Почему-то мы все склонны думать, что , если рисуем красками, то обязательно и кисточкой.  На помощь может прийти поролон. Советуем сделать из него самые разные разнообразные маленькие геометрические фигурки, а затем прикрепить их тонкой проволокой к палочке или карандашу (не заточенному). Орудие труда уже готово. Теперь его можно обмакнуть в краску и методом штампов рисовать красные треугольники, желтые кружки, зеленые квадраты (весь поролон в отличие от ваты хорошо моется). </a:t>
            </a:r>
            <a:endParaRPr lang="ru-RU" sz="1600" i="1" dirty="0">
              <a:latin typeface="+mn-lt"/>
            </a:endParaRPr>
          </a:p>
        </p:txBody>
      </p:sp>
      <p:pic>
        <p:nvPicPr>
          <p:cNvPr id="4" name="Содержимое 3" descr="http://www.maam.ru/upload/blogs/detsad-320251-14602038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57496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 - копия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 - копия</Template>
  <TotalTime>140</TotalTime>
  <Words>781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43335_shk - копия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 Кляксография.  Она заключается в том, чтобы научить детей делать кляксы (черные и разноцветные). Затем уже 3-летний ребенок может смотреть на них и видеть образы, предметы или отдельные детали. "На что похожа твоя или моя клякса?", "Кого или что она тебе напоминает?" - эти вопросы очень полезны, т.к. развивают мышление и воображение. После этого, не принуждая ребенка, а показывая, рекомендуем перейти к следующему этапу - обведение или дорисовка клякс. В результате может получиться целый сюжет.   </vt:lpstr>
      <vt:lpstr>Поролоновые рисунки. Почему-то мы все склонны думать, что , если рисуем красками, то обязательно и кисточкой.  На помощь может прийти поролон. Советуем сделать из него самые разные разнообразные маленькие геометрические фигурки, а затем прикрепить их тонкой проволокой к палочке или карандашу (не заточенному). Орудие труда уже готово. Теперь его можно обмакнуть в краску и методом штампов рисовать красные треугольники, желтые кружки, зеленые квадраты (весь поролон в отличие от ваты хорошо моется). </vt:lpstr>
      <vt:lpstr>Слайд 10</vt:lpstr>
      <vt:lpstr>Метод  монотипии. Два слова об этом, к сожалению редко используемом методе. И напрасно. Потому что он таит в себе немало заманчивого для дошкольников. Если кратко сказать, то это изображение на любой поверхности (бумага, картон, целлофан), которое переносится потом на бумагу. На гладкой поверхности  рисуем краской с помощью кисточки, или спички с ваткой, или пальцем. Краска должна быть густой и яркой. И сразу же, пока не высохла краска, переворачивают  рисунок  изображением вниз на белую плотную бумагу и как бы промокают рисунок, а затем поднимают.  Получается два рисунка.  </vt:lpstr>
      <vt:lpstr>Пластилинография - это нетрадиционная художественная техника выполнения работы, которая заключается в рисовании пластилином на картоне или любой другой плотной основе. Малыши любят лепить,поэтому рисование в данной техники  им очень понравится.</vt:lpstr>
      <vt:lpstr>Метод оттиска- очень интересен дошкольникам. На любую твёрдую поверхность интересующего предмета наносится краска и методом  штамповки наносится на бумагу.   Таким способом можно создавать целые  сюжеты.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2017-11-23T16:04:01Z</dcterms:created>
  <dcterms:modified xsi:type="dcterms:W3CDTF">2017-12-05T06:19:05Z</dcterms:modified>
</cp:coreProperties>
</file>