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1" r:id="rId6"/>
    <p:sldId id="258" r:id="rId7"/>
    <p:sldId id="260" r:id="rId8"/>
    <p:sldId id="25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0D45-B809-4042-9597-219B726BBC7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2269-B9CF-4214-9C43-1C1935F02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0D45-B809-4042-9597-219B726BBC7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2269-B9CF-4214-9C43-1C1935F02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0D45-B809-4042-9597-219B726BBC7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2269-B9CF-4214-9C43-1C1935F02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0D45-B809-4042-9597-219B726BBC7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2269-B9CF-4214-9C43-1C1935F02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0D45-B809-4042-9597-219B726BBC7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2269-B9CF-4214-9C43-1C1935F02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0D45-B809-4042-9597-219B726BBC7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2269-B9CF-4214-9C43-1C1935F02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0D45-B809-4042-9597-219B726BBC7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2269-B9CF-4214-9C43-1C1935F02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0D45-B809-4042-9597-219B726BBC7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2269-B9CF-4214-9C43-1C1935F02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0D45-B809-4042-9597-219B726BBC7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2269-B9CF-4214-9C43-1C1935F02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0D45-B809-4042-9597-219B726BBC7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2269-B9CF-4214-9C43-1C1935F02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0D45-B809-4042-9597-219B726BBC7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2269-B9CF-4214-9C43-1C1935F02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33F0D45-B809-4042-9597-219B726BBC7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7C2269-B9CF-4214-9C43-1C1935F02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62431210739&amp;t=3&amp;plc=WEB&amp;tkn=*DtyVTZMoI-HvYbc7EAyCs0OR-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605" y="1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2411760" y="5445224"/>
            <a:ext cx="6482581" cy="12567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Автор: </a:t>
            </a:r>
            <a:r>
              <a:rPr lang="ru-RU" dirty="0" smtClean="0"/>
              <a:t>воспитатель</a:t>
            </a:r>
            <a:endParaRPr lang="ru-RU" dirty="0" smtClean="0"/>
          </a:p>
          <a:p>
            <a:r>
              <a:rPr lang="ru-RU" dirty="0" smtClean="0"/>
              <a:t>МБДОУ детский сад №6 г.Ярцево</a:t>
            </a:r>
          </a:p>
          <a:p>
            <a:r>
              <a:rPr lang="ru-RU" dirty="0" smtClean="0"/>
              <a:t>Аксенова Ольга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2186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496944" cy="328608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                                         ЛИСА </a:t>
            </a:r>
          </a:p>
          <a:p>
            <a:pPr marL="45720" indent="0">
              <a:buNone/>
            </a:pPr>
            <a:r>
              <a:rPr lang="ru-RU" dirty="0" smtClean="0"/>
              <a:t>Лиса </a:t>
            </a:r>
            <a:r>
              <a:rPr lang="ru-RU" dirty="0"/>
              <a:t>зимой — краса! Хвост у неё становится ещё пушистее. Он то и помогает лисице зимой согреваться, ведь спит она прямо на снегу, да хвостом укрывается. Меню у лисы и летом, и зимой одно — мыши. На них она и охотиться, и глубокий снег лисе не помеха. Представь себе, рыжая хищница может прыгнуть в сугроб выше тебя ростом, и на самом его дне поймать мышь! </a:t>
            </a:r>
          </a:p>
        </p:txBody>
      </p:sp>
      <p:pic>
        <p:nvPicPr>
          <p:cNvPr id="2050" name="Picture 2" descr="https://i.mycdn.me/image?id=862431210995&amp;t=3&amp;plc=WEB&amp;tkn=*40XMGOC_1YhAGytqYmGK9b1XL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3456384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mycdn.me/image?id=862431211251&amp;t=3&amp;plc=WEB&amp;tkn=*w5eHpG7VqNMC1wPlrQu6pWpIjl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249991"/>
            <a:ext cx="3456384" cy="345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2789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280920" cy="3474720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 smtClean="0"/>
              <a:t>                                                ЗАЯЦ</a:t>
            </a:r>
          </a:p>
          <a:p>
            <a:pPr marL="45720" indent="0">
              <a:buNone/>
            </a:pPr>
            <a:r>
              <a:rPr lang="ru-RU" dirty="0" smtClean="0"/>
              <a:t> </a:t>
            </a:r>
            <a:r>
              <a:rPr lang="ru-RU" dirty="0"/>
              <a:t>Заяц к зиме меняет летнюю серую шубку на зимнюю белую. Белая одёжка на снегу неприметна, и мех у неё более густой, тёплый. А как зайцу скакать и в снег не проваливаться? В этом ему тоже помогает густой зимний мех: лапки зайца от этого меха становятся широкими — словно они в тапки обуты. Такими лапами заяц по снегу бежит, как будто в лыжах по лыжне скользит, не проваливается. А ещё заячьи лапки выделяют специальный жир, чтобы снег на них не налипал. Заячья зимняя еда — тонкие веточки и кора деревьев. Греется заяц в снежных норах. Зарывается в снег, мордочкой к выходу из норки ложится и так весь день сидит. А ночью </a:t>
            </a:r>
            <a:r>
              <a:rPr lang="ru-RU" dirty="0" smtClean="0"/>
              <a:t>вылезает </a:t>
            </a:r>
            <a:r>
              <a:rPr lang="ru-RU" dirty="0"/>
              <a:t>в поисках еды. </a:t>
            </a:r>
          </a:p>
        </p:txBody>
      </p:sp>
      <p:pic>
        <p:nvPicPr>
          <p:cNvPr id="3074" name="Picture 2" descr="https://i.mycdn.me/image?id=862431211507&amp;t=3&amp;plc=WEB&amp;tkn=*23E1jXevrlmv9PA5qdyDC2GQc7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789040"/>
            <a:ext cx="4032448" cy="263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4982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352928" cy="3474720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dirty="0" smtClean="0"/>
              <a:t>                                                БЕЛКА </a:t>
            </a:r>
          </a:p>
          <a:p>
            <a:pPr marL="45720" indent="0">
              <a:buNone/>
            </a:pPr>
            <a:r>
              <a:rPr lang="ru-RU" dirty="0" smtClean="0"/>
              <a:t>Белка </a:t>
            </a:r>
            <a:r>
              <a:rPr lang="ru-RU" dirty="0"/>
              <a:t>к зиме готовится всю осень. Она припрятывает на деревьях и в земле ягоды, грибы, жёлуди. А зимой даже сквозь снег белка-хозяюшка по запаху находит свои «кладовые». Но питается она не только осенними припасами. Любимое зимнее лакомство белки — шишки. Из еловых и сосновых шишек белка выедает все семена, ловко отгрызая твёрдые чешуйки острыми зубками. Но самые вкусные шишки у кедра, потому что в них под чешуйками — кедровые орешки. Кедры растут в северных лесах — тайге. В самые лютые морозы белочка и вовсе из дупла не показывается, дремлет и днём, и ночью, свернувшись </a:t>
            </a:r>
            <a:r>
              <a:rPr lang="ru-RU" dirty="0" smtClean="0"/>
              <a:t>калачиком</a:t>
            </a:r>
            <a:r>
              <a:rPr lang="ru-RU" dirty="0"/>
              <a:t>. </a:t>
            </a:r>
          </a:p>
        </p:txBody>
      </p:sp>
      <p:pic>
        <p:nvPicPr>
          <p:cNvPr id="4098" name="Picture 2" descr="https://i.mycdn.me/image?id=862431211763&amp;t=3&amp;plc=WEB&amp;tkn=*6Twuz2cjgKNbYzlvb0lnBk3Mk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18" y="3571876"/>
            <a:ext cx="4808575" cy="299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1097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8424936" cy="3801576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dirty="0" smtClean="0"/>
              <a:t>                                             МЕДВЕДЬ </a:t>
            </a:r>
          </a:p>
          <a:p>
            <a:pPr marL="45720" indent="0">
              <a:buNone/>
            </a:pPr>
            <a:r>
              <a:rPr lang="ru-RU" dirty="0" smtClean="0"/>
              <a:t>Медведь </a:t>
            </a:r>
            <a:r>
              <a:rPr lang="ru-RU" dirty="0"/>
              <a:t>— зверь огромный и всеядный. Представь, как тяжело ему было бы зимой найти себе пропитание, когда нет ягод, орехов, желудей — основной его пищи. Вот он и засыпает на всю зиму в берлоге. Место для берлоги выбирает непроходимое, рядом с болотом. Сама берлога — это укрытие под поваленным деревом. Стаскивает мишка туда хворост, а дно выстилает толстым слоем мха. Уляжется медведь, а потом берлогу снегом </a:t>
            </a:r>
            <a:r>
              <a:rPr lang="ru-RU" dirty="0" err="1"/>
              <a:t>засыпет</a:t>
            </a:r>
            <a:r>
              <a:rPr lang="ru-RU" dirty="0"/>
              <a:t> — и будет она словно сугроб. Во время зимнего сна у медведиц рождаются медвежата. Крохотные: медвежонок — размером с три твоих ладошки. Они сосут мамино молоко до прихода весны. А как </a:t>
            </a:r>
            <a:r>
              <a:rPr lang="ru-RU" dirty="0" smtClean="0"/>
              <a:t>проснутся</a:t>
            </a:r>
            <a:r>
              <a:rPr lang="ru-RU" dirty="0"/>
              <a:t>, впервые увидят солнышко!</a:t>
            </a:r>
          </a:p>
        </p:txBody>
      </p:sp>
      <p:pic>
        <p:nvPicPr>
          <p:cNvPr id="5122" name="Picture 2" descr="https://i.mycdn.me/image?id=862431213043&amp;t=3&amp;plc=WEB&amp;tkn=*K2XrQPKpKoXCZdO5pJR3X_SObU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0298" y="4000504"/>
            <a:ext cx="3734726" cy="267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74046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496944" cy="347472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/>
              <a:t>                                            ВОЛК </a:t>
            </a:r>
          </a:p>
          <a:p>
            <a:pPr marL="45720" indent="0">
              <a:buNone/>
            </a:pPr>
            <a:r>
              <a:rPr lang="ru-RU" dirty="0" smtClean="0"/>
              <a:t>Волк</a:t>
            </a:r>
            <a:r>
              <a:rPr lang="ru-RU" dirty="0"/>
              <a:t>, как и другие лесные животные, отращивает на зиму мех потеплее да попушистее. И когда спит на морозе, нос хвостом закрывает. А когда волк по снегу бежит, лапы у него холодные — чуть теплее, чем сам снег. Но для волка это обычное дело, не боятся холода волчьи лапы. Основная пища волков — это кабаны, олени, лоси. В суровые зимы волчьи семьи объединяются друг с другом и становятся стаями. Стаей охотиться легче, чем в одиночку. Охотятся волки по ночам. </a:t>
            </a:r>
          </a:p>
        </p:txBody>
      </p:sp>
      <p:pic>
        <p:nvPicPr>
          <p:cNvPr id="6146" name="Picture 2" descr="https://i.mycdn.me/image?id=862431212275&amp;t=3&amp;plc=WEB&amp;tkn=*dFIG1a-JKPSrVhBgX-U5OjZ-C2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922052"/>
            <a:ext cx="4176464" cy="286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0244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424936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/>
              <a:t>                                             ЛОСЬ </a:t>
            </a:r>
          </a:p>
          <a:p>
            <a:pPr marL="45720" indent="0">
              <a:buNone/>
            </a:pPr>
            <a:r>
              <a:rPr lang="ru-RU" dirty="0" smtClean="0"/>
              <a:t>Даже </a:t>
            </a:r>
            <a:r>
              <a:rPr lang="ru-RU" dirty="0"/>
              <a:t>такому лесному великану, как лосю, зима приносит хлопоты. Длинные ноги утопают в сугробах — не побегаешь. А как от волков спасаться? Вот и приходится лосю зимой уходит в леса, где снег не такой глубокий. Лоси — травоядные животные. Зимой они находят траву под снегом, грызут веточки и кору деревьев. Обязательно в их меню входит соль. За ней они могут выходит на берег моря или даже слизывать соль с обочин дорог. </a:t>
            </a:r>
          </a:p>
        </p:txBody>
      </p:sp>
      <p:pic>
        <p:nvPicPr>
          <p:cNvPr id="7170" name="Picture 2" descr="https://i.mycdn.me/image?id=862431212531&amp;t=3&amp;plc=WEB&amp;tkn=*3QEbIv0H9sMy07XUzJEC-MLgbL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149080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2335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8208912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                                      ОЛЕНЬ </a:t>
            </a:r>
          </a:p>
          <a:p>
            <a:pPr marL="45720" indent="0">
              <a:buNone/>
            </a:pPr>
            <a:r>
              <a:rPr lang="ru-RU" dirty="0" smtClean="0"/>
              <a:t>Самцы </a:t>
            </a:r>
            <a:r>
              <a:rPr lang="ru-RU" dirty="0"/>
              <a:t>оленей гордо носят рога всю зиму. Но каждую весну они сбрасывают рога, а на их месте за лето вырастают новые. Зимой олени уходят в леса, где снега поменьше: так легче и убегать от хищников, и корм добывать. Самки с оленятами живут стадами, а самцы по одиночке. Зимнее меню оленей — веточки </a:t>
            </a:r>
            <a:r>
              <a:rPr lang="ru-RU" dirty="0" smtClean="0"/>
              <a:t>деревьев, </a:t>
            </a:r>
            <a:r>
              <a:rPr lang="ru-RU" dirty="0"/>
              <a:t>трава и лишайник, укрытые снегом. Лишайник этот так и называют — «олений мох». </a:t>
            </a:r>
          </a:p>
        </p:txBody>
      </p:sp>
      <p:pic>
        <p:nvPicPr>
          <p:cNvPr id="8194" name="Picture 2" descr="https://i.mycdn.me/image?id=862431212787&amp;t=3&amp;plc=WEB&amp;tkn=*vXheq2DstVwi2X25-NZ-9qGvkr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8880" y="4077072"/>
            <a:ext cx="4608512" cy="251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7064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992888" cy="347472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/>
              <a:t>                                           ЁЖ</a:t>
            </a:r>
          </a:p>
          <a:p>
            <a:pPr marL="45720" indent="0">
              <a:buNone/>
            </a:pPr>
            <a:r>
              <a:rPr lang="ru-RU" dirty="0" smtClean="0"/>
              <a:t>Ежа </a:t>
            </a:r>
            <a:r>
              <a:rPr lang="ru-RU" dirty="0"/>
              <a:t>зимой в лесу не встретишь. Ведь с приходом холодов пропадает для него в лесу всякий корм: червяки и ящерицы в землю попрятались, жуки под корой оцепенели, лягушки на дне пруда в ил зарылись. Поэтому осенью ёж плотно закрывает вход в свою подземную нору, сворачивается клубочком и засыпает на всю зиму. У каждого ежа — своя нора. Чтобы крепко спать зимой, ёж должен за лето нагулять жирок, ведь всю зиму он не будет ничего кушать. </a:t>
            </a:r>
          </a:p>
        </p:txBody>
      </p:sp>
      <p:pic>
        <p:nvPicPr>
          <p:cNvPr id="9220" name="Picture 4" descr="http://jerseyhedgehogs.co.uk/attachments/Image/hibernat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964470"/>
            <a:ext cx="3744416" cy="263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667574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</TotalTime>
  <Words>815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Аксенова О.А.</dc:creator>
  <cp:lastModifiedBy>Аксенова О.А.</cp:lastModifiedBy>
  <cp:revision>4</cp:revision>
  <dcterms:created xsi:type="dcterms:W3CDTF">2017-11-12T10:33:57Z</dcterms:created>
  <dcterms:modified xsi:type="dcterms:W3CDTF">2018-02-05T15:56:38Z</dcterms:modified>
</cp:coreProperties>
</file>