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311" r:id="rId3"/>
    <p:sldId id="318" r:id="rId4"/>
    <p:sldId id="316" r:id="rId5"/>
    <p:sldId id="317" r:id="rId6"/>
    <p:sldId id="272" r:id="rId7"/>
    <p:sldId id="320" r:id="rId8"/>
    <p:sldId id="321" r:id="rId9"/>
    <p:sldId id="322" r:id="rId10"/>
    <p:sldId id="305" r:id="rId11"/>
    <p:sldId id="32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750D"/>
    <a:srgbClr val="FC9EDA"/>
    <a:srgbClr val="29E0E9"/>
    <a:srgbClr val="159CF7"/>
    <a:srgbClr val="091093"/>
    <a:srgbClr val="B239D3"/>
    <a:srgbClr val="FA6EC8"/>
    <a:srgbClr val="F715A6"/>
    <a:srgbClr val="11C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 autoAdjust="0"/>
    <p:restoredTop sz="83380" autoAdjust="0"/>
  </p:normalViewPr>
  <p:slideViewPr>
    <p:cSldViewPr>
      <p:cViewPr>
        <p:scale>
          <a:sx n="100" d="100"/>
          <a:sy n="100" d="100"/>
        </p:scale>
        <p:origin x="-60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34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DE956-9069-4B92-A267-79D559DCDB5A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1CF7E-4BD0-4CF1-BC9D-F78F2A6CDA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250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1A32F-E88E-4957-878F-B39182C7A2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23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2433428"/>
            <a:ext cx="8062912" cy="15716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Мастер-класс для педагогов:мандалотерапия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«Мандала желаний»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062912" cy="30917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/>
              <a:t>Подготовила:педагог-психолог  Баева А.Г.</a:t>
            </a:r>
            <a:endParaRPr lang="ru-RU" sz="2800" b="1" dirty="0"/>
          </a:p>
          <a:p>
            <a:endParaRPr lang="ru-RU" sz="28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Действие </a:t>
            </a:r>
            <a:r>
              <a:rPr lang="ru-RU" b="1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мандалы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200" b="1" dirty="0" smtClean="0"/>
              <a:t>	</a:t>
            </a:r>
            <a:r>
              <a:rPr lang="ru-RU" sz="3400" b="1" dirty="0" smtClean="0"/>
              <a:t>Созданную </a:t>
            </a:r>
            <a:r>
              <a:rPr lang="ru-RU" sz="3400" b="1" dirty="0" err="1" smtClean="0"/>
              <a:t>мандалу</a:t>
            </a:r>
            <a:r>
              <a:rPr lang="ru-RU" sz="3400" b="1" dirty="0" smtClean="0"/>
              <a:t> можно вырезать и наклеить на какой-либо понравившийся фон.</a:t>
            </a:r>
          </a:p>
          <a:p>
            <a:pPr>
              <a:buNone/>
            </a:pPr>
            <a:r>
              <a:rPr lang="ru-RU" sz="3400" b="1" dirty="0" smtClean="0"/>
              <a:t>	Для работы с персональной  </a:t>
            </a:r>
            <a:r>
              <a:rPr lang="ru-RU" sz="3400" b="1" dirty="0" err="1" smtClean="0"/>
              <a:t>Мандалой</a:t>
            </a:r>
            <a:r>
              <a:rPr lang="ru-RU" sz="3400" b="1" dirty="0" smtClean="0"/>
              <a:t> или любой другой, необходимо выразить намерение энергетического взаимодействия с </a:t>
            </a:r>
            <a:r>
              <a:rPr lang="ru-RU" sz="3400" b="1" dirty="0" err="1" smtClean="0"/>
              <a:t>Мандалой</a:t>
            </a:r>
            <a:r>
              <a:rPr lang="ru-RU" sz="3400" b="1" dirty="0" smtClean="0"/>
              <a:t>.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Например: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"Я выражаю чистое осознанное сфокусированное любящее намерение энергетического взаимодействия с </a:t>
            </a:r>
            <a:r>
              <a:rPr lang="ru-RU" sz="3400" b="1" dirty="0" err="1" smtClean="0"/>
              <a:t>Мандалой</a:t>
            </a:r>
            <a:r>
              <a:rPr lang="ru-RU" sz="3400" b="1" dirty="0" smtClean="0"/>
              <a:t> для ... (решения какой-то ситуации, восстановления здоровья)".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Можете включить спокойную расслабляющую музыку, сделать несколько глубоких вдохов, расслабиться и поместить себя в центр </a:t>
            </a:r>
            <a:r>
              <a:rPr lang="ru-RU" sz="3400" b="1" dirty="0" err="1" smtClean="0"/>
              <a:t>Мандалы</a:t>
            </a:r>
            <a:r>
              <a:rPr lang="ru-RU" sz="3400" b="1" dirty="0" smtClean="0"/>
              <a:t>. Можно намерением, визуализацией себя в центре или любым удобным для вас способом. Старайтесь ни о чем не думать и просто смотрите на </a:t>
            </a:r>
            <a:r>
              <a:rPr lang="ru-RU" sz="3400" b="1" dirty="0" err="1" smtClean="0"/>
              <a:t>Мандалу</a:t>
            </a:r>
            <a:r>
              <a:rPr lang="ru-RU" sz="3400" b="1" dirty="0" smtClean="0"/>
              <a:t>.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Если у вас есть какой-то вопрос, связанный с исцелением, вы можете его задать. Если в процессе работы вы не услышите ответа, то он придет в течение суток.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Вы его можете увидеть-услышать, прочесть, почувствовать.</a:t>
            </a:r>
            <a:br>
              <a:rPr lang="ru-RU" sz="3400" b="1" dirty="0" smtClean="0"/>
            </a:br>
            <a:r>
              <a:rPr lang="ru-RU" sz="3400" b="1" dirty="0" smtClean="0"/>
              <a:t/>
            </a:r>
            <a:br>
              <a:rPr lang="ru-RU" sz="3400" b="1" dirty="0" smtClean="0"/>
            </a:br>
            <a:r>
              <a:rPr lang="ru-RU" sz="3400" b="1" dirty="0" smtClean="0"/>
              <a:t>Главное - будьте внимательны ко знакам вселенной.</a:t>
            </a:r>
            <a:endParaRPr lang="ru-RU" sz="3400" dirty="0" smtClean="0"/>
          </a:p>
          <a:p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/>
              <a:t> </a:t>
            </a:r>
            <a:r>
              <a:rPr lang="ru-RU" smtClean="0"/>
              <a:t>                       Спасибо </a:t>
            </a:r>
            <a:r>
              <a:rPr lang="ru-RU" dirty="0" smtClean="0"/>
              <a:t>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08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Мандалотерапия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357298"/>
            <a:ext cx="5372080" cy="51435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8000" dirty="0" smtClean="0"/>
              <a:t>– </a:t>
            </a:r>
            <a:r>
              <a:rPr lang="ru-RU" sz="8000" b="1" dirty="0" smtClean="0"/>
              <a:t>одно из направлений </a:t>
            </a:r>
            <a:r>
              <a:rPr lang="ru-RU" sz="8000" b="1" dirty="0" err="1" smtClean="0"/>
              <a:t>арт-терапии</a:t>
            </a:r>
            <a:r>
              <a:rPr lang="ru-RU" sz="8000" b="1" dirty="0" smtClean="0"/>
              <a:t> (исцеление искусством). Это один из инструментов для оздоровления и исцеления психики, естественный и радостный способ улучшения эмоционального состояния, снятия напряжения, выражения чувств, который способствует развитию творчества, художественному и духовному самовыражению детей и взрослых.</a:t>
            </a:r>
          </a:p>
          <a:p>
            <a:pPr>
              <a:buNone/>
            </a:pPr>
            <a:r>
              <a:rPr lang="ru-RU" sz="8000" b="1" dirty="0" smtClean="0"/>
              <a:t>	</a:t>
            </a:r>
            <a:r>
              <a:rPr lang="ru-RU" sz="8000" b="1" dirty="0" err="1" smtClean="0"/>
              <a:t>Мандалотерапия</a:t>
            </a:r>
            <a:r>
              <a:rPr lang="ru-RU" sz="8000" b="1" dirty="0" smtClean="0"/>
              <a:t> не имеет ограничений ни в возрасте, ни в состоянии здоровья. Это очень просто – взять в руки мелки или краски и начать рисовать. Поэтому эта техника может быть использована без ограничений детьми и взрослыми.</a:t>
            </a:r>
          </a:p>
          <a:p>
            <a:pPr>
              <a:buNone/>
            </a:pPr>
            <a:r>
              <a:rPr lang="ru-RU" sz="8000" b="1" dirty="0" smtClean="0"/>
              <a:t>	 </a:t>
            </a:r>
          </a:p>
          <a:p>
            <a:pPr>
              <a:buNone/>
            </a:pPr>
            <a:endParaRPr lang="ru-RU" sz="7400" dirty="0" smtClean="0"/>
          </a:p>
          <a:p>
            <a:pPr>
              <a:buNone/>
            </a:pPr>
            <a:endParaRPr lang="ru-RU" sz="8000" dirty="0" smtClean="0"/>
          </a:p>
          <a:p>
            <a:endParaRPr lang="ru-RU" sz="7400" dirty="0" smtClean="0"/>
          </a:p>
          <a:p>
            <a:endParaRPr lang="ru-RU" sz="74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Мандалы для саморегуляци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оздание мандал с детьм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00504"/>
            <a:ext cx="3357585" cy="264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Рисование и создание собственных мандал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4614866" cy="557214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Для рисования раздаются белые круги, выбираются необходимые материалы (</a:t>
            </a:r>
            <a:r>
              <a:rPr lang="ru-RU" sz="1600" b="1" dirty="0" err="1" smtClean="0"/>
              <a:t>краски,карандаши,мелки,фломастеры</a:t>
            </a:r>
            <a:r>
              <a:rPr lang="ru-RU" sz="1600" b="1" dirty="0" smtClean="0"/>
              <a:t>).Можно использовать наборы цветного  песка, крашеные крупы, макаронные </a:t>
            </a:r>
            <a:r>
              <a:rPr lang="ru-RU" sz="1600" b="1" dirty="0" err="1" smtClean="0"/>
              <a:t>изделия,соль,камушки,кристаллы</a:t>
            </a:r>
            <a:r>
              <a:rPr lang="ru-RU" sz="1600" b="1" dirty="0" smtClean="0"/>
              <a:t>.</a:t>
            </a:r>
          </a:p>
          <a:p>
            <a:r>
              <a:rPr lang="ru-RU" sz="1600" b="1" dirty="0" smtClean="0"/>
              <a:t> При желании дети украшают изображение стразами, бусинками. После окончания работы можно предложить детям дать название своим «волшебным кругам», рассказать о проделанной работе. Таким образом, работа с </a:t>
            </a:r>
            <a:r>
              <a:rPr lang="ru-RU" sz="1600" b="1" dirty="0" err="1" smtClean="0"/>
              <a:t>мандалами</a:t>
            </a:r>
            <a:r>
              <a:rPr lang="ru-RU" sz="1600" b="1" dirty="0" smtClean="0"/>
              <a:t> оказывает не только коррекционное воздействие на личность ребенка, а еще способствует развитию речи детей дошкольного возраста.</a:t>
            </a:r>
          </a:p>
          <a:p>
            <a:r>
              <a:rPr lang="ru-RU" sz="1800" b="1" dirty="0" smtClean="0"/>
              <a:t> </a:t>
            </a:r>
          </a:p>
          <a:p>
            <a:endParaRPr lang="ru-RU" sz="1800" dirty="0"/>
          </a:p>
        </p:txBody>
      </p:sp>
      <p:pic>
        <p:nvPicPr>
          <p:cNvPr id="4" name="Рисунок 3" descr="Мандалы в до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85860"/>
            <a:ext cx="342708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00694" y="4429132"/>
            <a:ext cx="35004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Данный вид деятельности положительно влияет на детей с </a:t>
            </a:r>
            <a:r>
              <a:rPr lang="ru-RU" sz="1400" b="1" i="1" dirty="0" err="1" smtClean="0"/>
              <a:t>гиперактивностью</a:t>
            </a:r>
            <a:r>
              <a:rPr lang="ru-RU" sz="1400" b="1" i="1" dirty="0" smtClean="0"/>
              <a:t>, снижает уровень тревожности, повышает концентрацию внимания, способствует развитию творческих </a:t>
            </a:r>
            <a:r>
              <a:rPr lang="ru-RU" sz="1400" b="1" i="1" dirty="0" err="1" smtClean="0"/>
              <a:t>способностей,развивает</a:t>
            </a:r>
            <a:r>
              <a:rPr lang="ru-RU" sz="1400" b="1" i="1" dirty="0" smtClean="0"/>
              <a:t>  детскую </a:t>
            </a:r>
            <a:r>
              <a:rPr lang="ru-RU" sz="1400" b="1" i="1" dirty="0" err="1" smtClean="0"/>
              <a:t>фантазию,мелкую</a:t>
            </a:r>
            <a:r>
              <a:rPr lang="ru-RU" sz="1400" b="1" i="1" dirty="0" smtClean="0"/>
              <a:t> моторику.</a:t>
            </a:r>
            <a:endParaRPr lang="ru-RU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Применение </a:t>
            </a:r>
            <a:r>
              <a:rPr lang="ru-RU" sz="2400" b="1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мандал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в </a:t>
            </a:r>
            <a:r>
              <a:rPr lang="ru-RU" sz="2400" b="1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психокоррекционной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, развивающей работе с детьми, подростками и взрослыми</a:t>
            </a:r>
            <a:endParaRPr lang="ru-RU" sz="24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00066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i="1" dirty="0" smtClean="0"/>
              <a:t>в целях коррекции эмоционального состояния, нормализации поведения </a:t>
            </a:r>
            <a:r>
              <a:rPr lang="ru-RU" b="1" dirty="0" smtClean="0"/>
              <a:t>(раскрашивание готовых </a:t>
            </a:r>
            <a:r>
              <a:rPr lang="ru-RU" b="1" dirty="0" err="1" smtClean="0"/>
              <a:t>мандал-раскрасок</a:t>
            </a:r>
            <a:r>
              <a:rPr lang="ru-RU" b="1" dirty="0" smtClean="0"/>
              <a:t>)</a:t>
            </a:r>
          </a:p>
          <a:p>
            <a:pPr lvl="0"/>
            <a:endParaRPr lang="ru-RU" b="1" dirty="0" smtClean="0"/>
          </a:p>
          <a:p>
            <a:pPr lvl="0"/>
            <a:r>
              <a:rPr lang="ru-RU" b="1" i="1" dirty="0" smtClean="0"/>
              <a:t>в целях диагностики актуального настроения</a:t>
            </a:r>
            <a:r>
              <a:rPr lang="ru-RU" b="1" dirty="0" smtClean="0"/>
              <a:t> (раскрашивание белого круга)</a:t>
            </a:r>
          </a:p>
          <a:p>
            <a:pPr lvl="0"/>
            <a:endParaRPr lang="ru-RU" b="1" dirty="0" smtClean="0"/>
          </a:p>
          <a:p>
            <a:pPr lvl="0"/>
            <a:r>
              <a:rPr lang="ru-RU" b="1" i="1" dirty="0" smtClean="0"/>
              <a:t>в целях изучения групповых взаимоотношений</a:t>
            </a:r>
            <a:r>
              <a:rPr lang="ru-RU" b="1" dirty="0" smtClean="0"/>
              <a:t> (создание индивидуальных </a:t>
            </a:r>
            <a:r>
              <a:rPr lang="ru-RU" b="1" dirty="0" err="1" smtClean="0"/>
              <a:t>мандал</a:t>
            </a:r>
            <a:r>
              <a:rPr lang="ru-RU" b="1" dirty="0" smtClean="0"/>
              <a:t> в группе с последующим созданием коллективной композиции)</a:t>
            </a:r>
          </a:p>
          <a:p>
            <a:pPr lvl="0">
              <a:buNone/>
            </a:pPr>
            <a:endParaRPr lang="ru-RU" b="1" dirty="0" smtClean="0"/>
          </a:p>
          <a:p>
            <a:pPr lvl="0"/>
            <a:r>
              <a:rPr lang="ru-RU" b="1" i="1" dirty="0" smtClean="0"/>
              <a:t>с целью диагностики и коррекции конкретной проблемы</a:t>
            </a:r>
            <a:r>
              <a:rPr lang="ru-RU" b="1" dirty="0" smtClean="0"/>
              <a:t> (раскрасить круг символизирующий школу, семью, образ «Я», дружбу, любовь, гнев и пр.)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67494"/>
            <a:ext cx="5143536" cy="3754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А также: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50085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b="1" dirty="0" smtClean="0"/>
              <a:t>При проблемах самооценки</a:t>
            </a:r>
          </a:p>
          <a:p>
            <a:pPr lvl="0"/>
            <a:r>
              <a:rPr lang="ru-RU" b="1" dirty="0" smtClean="0"/>
              <a:t>При ощущении внутреннего дисбаланса</a:t>
            </a:r>
          </a:p>
          <a:p>
            <a:pPr lvl="0"/>
            <a:r>
              <a:rPr lang="ru-RU" b="1" dirty="0" smtClean="0"/>
              <a:t>Активизация ресурсных состояний личности</a:t>
            </a:r>
          </a:p>
          <a:p>
            <a:pPr lvl="0"/>
            <a:r>
              <a:rPr lang="ru-RU" b="1" dirty="0" smtClean="0"/>
              <a:t>При страхе потерять контроль над собой</a:t>
            </a:r>
          </a:p>
          <a:p>
            <a:pPr lvl="0"/>
            <a:r>
              <a:rPr lang="ru-RU" b="1" dirty="0" smtClean="0"/>
              <a:t>При пессимизме и депрессии</a:t>
            </a:r>
          </a:p>
          <a:p>
            <a:pPr lvl="0"/>
            <a:r>
              <a:rPr lang="ru-RU" b="1" dirty="0" smtClean="0"/>
              <a:t>При </a:t>
            </a:r>
            <a:r>
              <a:rPr lang="ru-RU" b="1" dirty="0" err="1" smtClean="0"/>
              <a:t>психокоррекции</a:t>
            </a:r>
            <a:r>
              <a:rPr lang="ru-RU" b="1" dirty="0" smtClean="0"/>
              <a:t> накопившегося раздражения и агрессии</a:t>
            </a:r>
          </a:p>
          <a:p>
            <a:pPr lvl="0"/>
            <a:r>
              <a:rPr lang="ru-RU" b="1" dirty="0" err="1" smtClean="0"/>
              <a:t>Психокоррекция</a:t>
            </a:r>
            <a:r>
              <a:rPr lang="ru-RU" b="1" dirty="0" smtClean="0"/>
              <a:t> эмоциональной гиперчувствительности или напротив, </a:t>
            </a:r>
            <a:r>
              <a:rPr lang="ru-RU" b="1" dirty="0" err="1" smtClean="0"/>
              <a:t>алекситимии</a:t>
            </a:r>
            <a:r>
              <a:rPr lang="ru-RU" b="1" dirty="0" smtClean="0"/>
              <a:t> (сложность в </a:t>
            </a:r>
            <a:r>
              <a:rPr lang="ru-RU" b="1" dirty="0" err="1" smtClean="0"/>
              <a:t>отреагировании</a:t>
            </a:r>
            <a:r>
              <a:rPr lang="ru-RU" b="1" dirty="0" smtClean="0"/>
              <a:t> чувств, эмоций).</a:t>
            </a:r>
          </a:p>
          <a:p>
            <a:pPr lvl="0"/>
            <a:r>
              <a:rPr lang="ru-RU" b="1" dirty="0" smtClean="0"/>
              <a:t>При ощущение жизненного тупика</a:t>
            </a:r>
          </a:p>
          <a:p>
            <a:pPr lvl="0"/>
            <a:r>
              <a:rPr lang="ru-RU" b="1" dirty="0" err="1" smtClean="0"/>
              <a:t>Психокоррекция</a:t>
            </a:r>
            <a:r>
              <a:rPr lang="ru-RU" b="1" dirty="0" smtClean="0"/>
              <a:t> страхов и тревог</a:t>
            </a:r>
          </a:p>
          <a:p>
            <a:pPr lvl="0"/>
            <a:r>
              <a:rPr lang="ru-RU" b="1" dirty="0" smtClean="0"/>
              <a:t>Преодоление кризиса в развитии (возрастные, личностные)</a:t>
            </a:r>
          </a:p>
          <a:p>
            <a:pPr lvl="0"/>
            <a:r>
              <a:rPr lang="ru-RU" b="1" dirty="0" smtClean="0"/>
              <a:t>Сопровождение адаптации</a:t>
            </a:r>
          </a:p>
          <a:p>
            <a:pPr lvl="0"/>
            <a:r>
              <a:rPr lang="ru-RU" b="1" dirty="0" smtClean="0"/>
              <a:t>Семейные ситуации</a:t>
            </a:r>
          </a:p>
          <a:p>
            <a:pPr lvl="0"/>
            <a:r>
              <a:rPr lang="ru-RU" b="1" dirty="0" smtClean="0"/>
              <a:t>Психосоматические проблемы</a:t>
            </a:r>
          </a:p>
          <a:p>
            <a:pPr lvl="0"/>
            <a:r>
              <a:rPr lang="ru-RU" b="1" dirty="0" smtClean="0"/>
              <a:t>Сплочение группы на основе духовного сближения, коллективного творчества</a:t>
            </a:r>
          </a:p>
          <a:p>
            <a:pPr lvl="0"/>
            <a:r>
              <a:rPr lang="ru-RU" b="1" dirty="0" smtClean="0"/>
              <a:t>Повышение концентрации и внутреннего равновесия (например, у </a:t>
            </a:r>
            <a:r>
              <a:rPr lang="ru-RU" b="1" dirty="0" err="1" smtClean="0"/>
              <a:t>гиперактивных</a:t>
            </a:r>
            <a:r>
              <a:rPr lang="ru-RU" b="1" dirty="0" smtClean="0"/>
              <a:t> детей)</a:t>
            </a:r>
          </a:p>
          <a:p>
            <a:pPr lvl="0"/>
            <a:r>
              <a:rPr lang="ru-RU" b="1" dirty="0" smtClean="0"/>
              <a:t>Коррекция расстройств мелкой моторики и нервного напряжения</a:t>
            </a:r>
          </a:p>
          <a:p>
            <a:pPr lvl="0"/>
            <a:r>
              <a:rPr lang="ru-RU" b="1" dirty="0" smtClean="0"/>
              <a:t>Воспитание терпеливости и аккуратности</a:t>
            </a:r>
          </a:p>
          <a:p>
            <a:pPr lvl="0"/>
            <a:r>
              <a:rPr lang="ru-RU" b="1" dirty="0" smtClean="0"/>
              <a:t>Формирование самоуверенности на основе спокойствия и стимуляции творческого потенциала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Создание  своей  мандалы</a:t>
            </a:r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Желания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Материалы:</a:t>
            </a:r>
            <a:r>
              <a:rPr lang="ru-RU" dirty="0"/>
              <a:t> релаксационная музыка, (видеофрагменты), карандаши, фломастеры, пальчиковые краски 6- 12 цветов, белая бумага формата АЗ или А4 для каждого участника, циркуль или большая тарелка.</a:t>
            </a:r>
          </a:p>
          <a:p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Часто мы мечтам о том, что наша жизнь скоро изменится. Улучшатся финансовое положение, здоровье, отношения с близкими. Мы стараемся что-то делать, прилагаем усилия, а наши мечты так и остаются мечтами. Но есть очень простое и доступное средство помочь осуществлению мечты. Надо нарисовать ее! И проще всего использовать для этого образ мандалы.  </a:t>
            </a:r>
          </a:p>
          <a:p>
            <a:r>
              <a:rPr lang="ru-RU" dirty="0"/>
              <a:t>Законы Вселенной таковы, что она очень точно реагирует на наши мысли, слова и образы. В итоге, мы получаем то, о чем чаще всего думаем, говорим и представляем. Так мы притягиваем в свою жизнь определенные энергии, которые сами же и излучаем. Еще много лет назад наши предки использовали для общения пиктограммы, символы и знаки – образы, которые записываются в сознании и подсознании, а затем воспроизводятся в реальности. Любое желание, детально сформулированное и выраженное в рисунке, имеет в сотни раз больше шансов стать действительностью. Вся Вселенная помогает его осуществить.  </a:t>
            </a:r>
          </a:p>
          <a:p>
            <a:r>
              <a:rPr lang="ru-RU" dirty="0"/>
              <a:t>При рисовании мандалы важно сконцентрироваться, отпустить все посторонние мысли, уединиться, а затем рисовать от внешней границы круга внутрь. Таким образом, мы постепенно движемся внутрь себя.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Настройтесь, выделите время для того, чтобы посидеть в тишине. Подготовьте все необходимые инструменты. Расслабьтесь, закройте глаза и подумайте о желании, о своей заветной мечте. Представьте ее в виде некоего образа, символов. Подумайте о том, какого цвета Ваше желание. Затем сделайте набросок мандалы, используя простой карандаш, не переставая думать о мечте.</a:t>
            </a:r>
          </a:p>
          <a:p>
            <a:r>
              <a:rPr lang="ru-RU" dirty="0"/>
              <a:t>Предлагаю Вам, взять листы бумаги с нарисованным кругом, или готовые мандалы, выбрать самый красивый цвет и нарисовать в центре круга все что захочется. Продолжайте работу, продвигаясь от центра к краям листа, пока весь круг не заполнится. Если педагогу захочется нарисовать что-то за пределами круга, не мешайте ему. Важные условия исполнения желаний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47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Итак: 1. Включите приятную медитативную музыку, зажгите свечу или аромалампу, останьтесь наедине с собой. Закройте глаза, отпустите мысли, которые вас тревожат, расслабьтесь. Затем сформулируйте вопрос, который вас волнует: «Получу ли я повышение по службе?», «Правильно ли я поступаю в отношениях с любимым человеком?»</a:t>
            </a:r>
          </a:p>
          <a:p>
            <a:r>
              <a:rPr lang="ru-RU" dirty="0"/>
              <a:t>2. Начните заполнять рисунок цветом. Можно использовать акварель, гуашь, фломастеры, гелевые ручки или цветные карандаши. Главное правило раскрашивания — никаких правил! Рисунок будет считаться законченным, когда в него нечего будет добавить.</a:t>
            </a:r>
          </a:p>
          <a:p>
            <a:r>
              <a:rPr lang="ru-RU" dirty="0"/>
              <a:t>3. Теперь осталось вырезать мандалу и найти для нее такое место, чтобы в течение дня, сталкиваясь с ней глазами, вы могли вспоминать о своей цели или желании.</a:t>
            </a:r>
          </a:p>
          <a:p>
            <a:r>
              <a:rPr lang="ru-RU" dirty="0"/>
              <a:t>4. </a:t>
            </a:r>
            <a:r>
              <a:rPr lang="ru-RU" u="sng" dirty="0"/>
              <a:t>Мандала должна находиться там до тех, пор, пока желание не исполнится. После того, как ситуация разрешится, с мандалой лучше расстаться, ее можно разрезать или сжечь..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1631</TotalTime>
  <Words>587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Мастер-класс для педагогов:мандалотерапия «Мандала желаний» </vt:lpstr>
      <vt:lpstr>Мандалотерапия</vt:lpstr>
      <vt:lpstr>Рисование и создание собственных мандал  </vt:lpstr>
      <vt:lpstr>Применение мандал в психокоррекционной, развивающей работе с детьми, подростками и взрослыми</vt:lpstr>
      <vt:lpstr>А также:</vt:lpstr>
      <vt:lpstr>Создание  своей  мандалы Желания</vt:lpstr>
      <vt:lpstr>Презентация PowerPoint</vt:lpstr>
      <vt:lpstr>Презентация PowerPoint</vt:lpstr>
      <vt:lpstr>Презентация PowerPoint</vt:lpstr>
      <vt:lpstr>Действие мандалы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МАНДАЛА  ПО  ДАТЕ  РОЖДЕНИЯ</dc:title>
  <dc:creator>user</dc:creator>
  <cp:lastModifiedBy>RePack by Diakov</cp:lastModifiedBy>
  <cp:revision>205</cp:revision>
  <dcterms:created xsi:type="dcterms:W3CDTF">2015-06-23T20:18:17Z</dcterms:created>
  <dcterms:modified xsi:type="dcterms:W3CDTF">2017-12-25T15:42:32Z</dcterms:modified>
</cp:coreProperties>
</file>