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8" r:id="rId3"/>
    <p:sldId id="260" r:id="rId4"/>
    <p:sldId id="259" r:id="rId5"/>
    <p:sldId id="264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1DE6E-6D49-4A43-916F-9728C74C7BD7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8D5D2C-799D-43AF-AC48-636AA856DCC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1DE6E-6D49-4A43-916F-9728C74C7BD7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D5D2C-799D-43AF-AC48-636AA856DC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1DE6E-6D49-4A43-916F-9728C74C7BD7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D5D2C-799D-43AF-AC48-636AA856DC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E31DE6E-6D49-4A43-916F-9728C74C7BD7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38D5D2C-799D-43AF-AC48-636AA856DCCB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1DE6E-6D49-4A43-916F-9728C74C7BD7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D5D2C-799D-43AF-AC48-636AA856DCC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1DE6E-6D49-4A43-916F-9728C74C7BD7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D5D2C-799D-43AF-AC48-636AA856DCC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D5D2C-799D-43AF-AC48-636AA856DCC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1DE6E-6D49-4A43-916F-9728C74C7BD7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1DE6E-6D49-4A43-916F-9728C74C7BD7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D5D2C-799D-43AF-AC48-636AA856DCC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1DE6E-6D49-4A43-916F-9728C74C7BD7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D5D2C-799D-43AF-AC48-636AA856DC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E31DE6E-6D49-4A43-916F-9728C74C7BD7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38D5D2C-799D-43AF-AC48-636AA856DCC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1DE6E-6D49-4A43-916F-9728C74C7BD7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8D5D2C-799D-43AF-AC48-636AA856DCC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E31DE6E-6D49-4A43-916F-9728C74C7BD7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38D5D2C-799D-43AF-AC48-636AA856DCCB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</a:t>
            </a:r>
          </a:p>
          <a:p>
            <a:pPr algn="r"/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ученица 1 б класса</a:t>
            </a:r>
          </a:p>
          <a:p>
            <a:pPr algn="r"/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Таран Софья</a:t>
            </a: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на тему: </a:t>
            </a:r>
            <a:b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«Мои любимые сказки»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387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«Моя любимая книга»</a:t>
            </a:r>
            <a:endParaRPr lang="ru-RU" dirty="0">
              <a:solidFill>
                <a:srgbClr val="FF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556690"/>
            <a:ext cx="5832648" cy="4375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583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980728"/>
            <a:ext cx="7488832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Катаев Валентин Петрович </a:t>
            </a:r>
            <a:br>
              <a:rPr lang="ru-RU" dirty="0" smtClean="0"/>
            </a:br>
            <a:r>
              <a:rPr lang="ru-RU" dirty="0" smtClean="0"/>
              <a:t>(1897-1986)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Катаев Валентин Петрович </a:t>
            </a:r>
            <a:br>
              <a:rPr lang="ru-RU" dirty="0"/>
            </a:br>
            <a:r>
              <a:rPr lang="ru-RU" dirty="0"/>
              <a:t>(1897-1986)</a:t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Валентин Петрович Катаев</a:t>
            </a:r>
            <a:endParaRPr lang="ru-RU" sz="44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99592" y="2276872"/>
            <a:ext cx="3124200" cy="3120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0" y="2204864"/>
            <a:ext cx="4114800" cy="3744417"/>
          </a:xfrm>
        </p:spPr>
        <p:txBody>
          <a:bodyPr>
            <a:noAutofit/>
          </a:bodyPr>
          <a:lstStyle/>
          <a:p>
            <a:pPr indent="0">
              <a:buNone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советский писатель, драматург, поэт. </a:t>
            </a:r>
            <a:b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в городе Одесса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325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836712"/>
            <a:ext cx="48965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Чудесная поучительная сказка про девочку, которая неожиданно получила в подарок волшебный цветок  </a:t>
            </a:r>
          </a:p>
          <a:p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цветик-</a:t>
            </a:r>
            <a:r>
              <a:rPr lang="ru-RU" sz="32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семицветик</a:t>
            </a: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мог исполнить любое желание.</a:t>
            </a:r>
            <a:endParaRPr lang="ru-RU" sz="3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79" y="1268760"/>
            <a:ext cx="3366807" cy="4092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020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04" t="2836" r="5281" b="22578"/>
          <a:stretch/>
        </p:blipFill>
        <p:spPr bwMode="auto">
          <a:xfrm>
            <a:off x="471055" y="1246908"/>
            <a:ext cx="7848475" cy="4486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5466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95536" y="1340768"/>
            <a:ext cx="3719423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763688" y="260648"/>
            <a:ext cx="5976664" cy="936104"/>
          </a:xfrm>
        </p:spPr>
        <p:txBody>
          <a:bodyPr>
            <a:noAutofit/>
          </a:bodyPr>
          <a:lstStyle/>
          <a:p>
            <a:pPr indent="0">
              <a:lnSpc>
                <a:spcPct val="100000"/>
              </a:lnSpc>
              <a:buNone/>
            </a:pP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Девочка потратила шесть лепестков просто так, на всякие глупости </a:t>
            </a:r>
          </a:p>
          <a:p>
            <a:pPr indent="0">
              <a:lnSpc>
                <a:spcPct val="100000"/>
              </a:lnSpc>
              <a:buNone/>
            </a:pP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754" t="8939" r="8789" b="7743"/>
          <a:stretch/>
        </p:blipFill>
        <p:spPr bwMode="auto">
          <a:xfrm>
            <a:off x="4860032" y="1484785"/>
            <a:ext cx="4029294" cy="4121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992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24350" y="1988840"/>
            <a:ext cx="3571450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 rot="495873">
            <a:off x="4860032" y="2060848"/>
            <a:ext cx="3848104" cy="3384376"/>
          </a:xfrm>
        </p:spPr>
        <p:txBody>
          <a:bodyPr>
            <a:normAutofit/>
          </a:bodyPr>
          <a:lstStyle/>
          <a:p>
            <a:pPr indent="0">
              <a:lnSpc>
                <a:spcPct val="100000"/>
              </a:lnSpc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только последний лепесток Женя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использовала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то, чтобы помочь мальчику Вите выздороветь, чтобы он мог прыгать, бегать и скакать.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73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0785569">
            <a:off x="426126" y="2283699"/>
            <a:ext cx="76901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 очень нравится эта сказка, и я хочу посоветовать всем ребятам прочитать её. </a:t>
            </a:r>
          </a:p>
          <a:p>
            <a:pPr algn="just"/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 поможет Вам вырасти отзывчивыми людьми, умеющими в трудную минуту прийти на помощь, иметь настоящих друзей.</a:t>
            </a:r>
            <a:endParaRPr lang="ru-RU" sz="28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273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100</TotalTime>
  <Words>115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Проект на тему:  «Мои любимые сказки»</vt:lpstr>
      <vt:lpstr>«Моя любимая книга»</vt:lpstr>
      <vt:lpstr>      Катаев Валентин Петрович  (1897-1986)  Катаев Валентин Петрович  (1897-1986)              Валентин Петрович Катаев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Татьяна</cp:lastModifiedBy>
  <cp:revision>11</cp:revision>
  <dcterms:created xsi:type="dcterms:W3CDTF">2018-06-19T02:14:42Z</dcterms:created>
  <dcterms:modified xsi:type="dcterms:W3CDTF">2018-06-19T11:52:29Z</dcterms:modified>
</cp:coreProperties>
</file>