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Сложение и вычитание величин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120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11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557869" y="1196752"/>
            <a:ext cx="2939521" cy="576064"/>
          </a:xfrm>
        </p:spPr>
        <p:txBody>
          <a:bodyPr/>
          <a:lstStyle/>
          <a:p>
            <a:r>
              <a:rPr lang="ru-RU" dirty="0" smtClean="0"/>
              <a:t>Таблица мер длины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910669" y="1124745"/>
            <a:ext cx="2944368" cy="6480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Таблица мер времени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1298448" y="1844824"/>
            <a:ext cx="3227832" cy="3879320"/>
          </a:xfrm>
        </p:spPr>
        <p:txBody>
          <a:bodyPr/>
          <a:lstStyle/>
          <a:p>
            <a:r>
              <a:rPr lang="ru-RU" dirty="0" smtClean="0"/>
              <a:t>1 км=…м</a:t>
            </a:r>
          </a:p>
          <a:p>
            <a:r>
              <a:rPr lang="ru-RU" dirty="0" smtClean="0"/>
              <a:t>1м=…</a:t>
            </a:r>
            <a:r>
              <a:rPr lang="ru-RU" dirty="0" err="1" smtClean="0"/>
              <a:t>дм</a:t>
            </a:r>
            <a:endParaRPr lang="ru-RU" dirty="0" smtClean="0"/>
          </a:p>
          <a:p>
            <a:r>
              <a:rPr lang="ru-RU" dirty="0" smtClean="0"/>
              <a:t>1м=…см</a:t>
            </a:r>
          </a:p>
          <a:p>
            <a:r>
              <a:rPr lang="ru-RU" dirty="0" smtClean="0"/>
              <a:t>1дм=…см</a:t>
            </a:r>
          </a:p>
          <a:p>
            <a:r>
              <a:rPr lang="ru-RU" dirty="0" smtClean="0"/>
              <a:t>1см=…мм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>
          <a:xfrm>
            <a:off x="4645151" y="1844824"/>
            <a:ext cx="3227832" cy="3879765"/>
          </a:xfrm>
        </p:spPr>
        <p:txBody>
          <a:bodyPr/>
          <a:lstStyle/>
          <a:p>
            <a:r>
              <a:rPr lang="ru-RU" dirty="0" smtClean="0"/>
              <a:t>1сут.=…ч</a:t>
            </a:r>
          </a:p>
          <a:p>
            <a:r>
              <a:rPr lang="ru-RU" dirty="0" smtClean="0"/>
              <a:t>1ч=…мин</a:t>
            </a:r>
          </a:p>
          <a:p>
            <a:r>
              <a:rPr lang="ru-RU" dirty="0" smtClean="0"/>
              <a:t>1мин=…</a:t>
            </a:r>
            <a:r>
              <a:rPr lang="ru-RU" dirty="0" smtClean="0"/>
              <a:t>с</a:t>
            </a:r>
            <a:endParaRPr lang="ru-RU" dirty="0"/>
          </a:p>
          <a:p>
            <a:r>
              <a:rPr lang="ru-RU" smtClean="0"/>
              <a:t>1ч=…с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377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11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57869" y="1052736"/>
            <a:ext cx="2939521" cy="720080"/>
          </a:xfrm>
        </p:spPr>
        <p:txBody>
          <a:bodyPr/>
          <a:lstStyle/>
          <a:p>
            <a:r>
              <a:rPr lang="ru-RU" dirty="0" smtClean="0"/>
              <a:t>Таблица мер массы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910669" y="1124745"/>
            <a:ext cx="2944368" cy="720080"/>
          </a:xfrm>
        </p:spPr>
        <p:txBody>
          <a:bodyPr/>
          <a:lstStyle/>
          <a:p>
            <a:r>
              <a:rPr lang="ru-RU" dirty="0" smtClean="0"/>
              <a:t>Таблица мер объема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298448" y="1988840"/>
            <a:ext cx="3227832" cy="3735304"/>
          </a:xfrm>
        </p:spPr>
        <p:txBody>
          <a:bodyPr/>
          <a:lstStyle/>
          <a:p>
            <a:r>
              <a:rPr lang="ru-RU" dirty="0" smtClean="0"/>
              <a:t>1кг=…г</a:t>
            </a:r>
          </a:p>
          <a:p>
            <a:r>
              <a:rPr lang="ru-RU" dirty="0" smtClean="0"/>
              <a:t>1ц=…кг</a:t>
            </a:r>
          </a:p>
          <a:p>
            <a:r>
              <a:rPr lang="ru-RU" dirty="0" smtClean="0"/>
              <a:t>1т=…ц</a:t>
            </a:r>
          </a:p>
          <a:p>
            <a:r>
              <a:rPr lang="ru-RU" dirty="0" smtClean="0"/>
              <a:t>1т=…кг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5151" y="1988840"/>
            <a:ext cx="3227832" cy="3735749"/>
          </a:xfrm>
        </p:spPr>
        <p:txBody>
          <a:bodyPr/>
          <a:lstStyle/>
          <a:p>
            <a:r>
              <a:rPr lang="ru-RU" dirty="0" smtClean="0"/>
              <a:t>1 куб. м=…куб. </a:t>
            </a:r>
            <a:r>
              <a:rPr lang="ru-RU" dirty="0" err="1" smtClean="0"/>
              <a:t>дм</a:t>
            </a:r>
            <a:endParaRPr lang="ru-RU" dirty="0" smtClean="0"/>
          </a:p>
          <a:p>
            <a:r>
              <a:rPr lang="ru-RU" dirty="0" smtClean="0"/>
              <a:t>1куб. м=…куб. </a:t>
            </a:r>
            <a:r>
              <a:rPr lang="ru-RU" dirty="0"/>
              <a:t>с</a:t>
            </a:r>
            <a:r>
              <a:rPr lang="ru-RU" dirty="0" smtClean="0"/>
              <a:t>м</a:t>
            </a:r>
          </a:p>
          <a:p>
            <a:r>
              <a:rPr lang="ru-RU" dirty="0" smtClean="0"/>
              <a:t>1 куб. </a:t>
            </a:r>
            <a:r>
              <a:rPr lang="ru-RU" dirty="0" err="1" smtClean="0"/>
              <a:t>дм</a:t>
            </a:r>
            <a:r>
              <a:rPr lang="ru-RU" dirty="0" smtClean="0"/>
              <a:t>=…куб. см</a:t>
            </a:r>
          </a:p>
          <a:p>
            <a:r>
              <a:rPr lang="ru-RU" dirty="0" smtClean="0"/>
              <a:t>1л=… куб. </a:t>
            </a:r>
            <a:r>
              <a:rPr lang="ru-RU" dirty="0" err="1" smtClean="0"/>
              <a:t>дм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132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113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57869" y="1196752"/>
            <a:ext cx="2939521" cy="6480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Таблица мер площади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298448" y="1844824"/>
            <a:ext cx="3227832" cy="3879320"/>
          </a:xfrm>
        </p:spPr>
        <p:txBody>
          <a:bodyPr/>
          <a:lstStyle/>
          <a:p>
            <a:r>
              <a:rPr lang="ru-RU" dirty="0" smtClean="0"/>
              <a:t>1 кв. км=…кв. м</a:t>
            </a:r>
          </a:p>
          <a:p>
            <a:r>
              <a:rPr lang="ru-RU" dirty="0" smtClean="0"/>
              <a:t>1кв.м=… кв. </a:t>
            </a:r>
            <a:r>
              <a:rPr lang="ru-RU" dirty="0" err="1" smtClean="0"/>
              <a:t>дм</a:t>
            </a:r>
            <a:endParaRPr lang="ru-RU" dirty="0" smtClean="0"/>
          </a:p>
          <a:p>
            <a:r>
              <a:rPr lang="ru-RU" dirty="0" smtClean="0"/>
              <a:t>1 кв. </a:t>
            </a:r>
            <a:r>
              <a:rPr lang="ru-RU" dirty="0" err="1" smtClean="0"/>
              <a:t>дм</a:t>
            </a:r>
            <a:r>
              <a:rPr lang="ru-RU" dirty="0" smtClean="0"/>
              <a:t>=…кв. см</a:t>
            </a:r>
          </a:p>
          <a:p>
            <a:r>
              <a:rPr lang="ru-RU" dirty="0" smtClean="0"/>
              <a:t>1 </a:t>
            </a:r>
            <a:r>
              <a:rPr lang="ru-RU" dirty="0" err="1" smtClean="0"/>
              <a:t>кв.м</a:t>
            </a:r>
            <a:r>
              <a:rPr lang="ru-RU" dirty="0" smtClean="0"/>
              <a:t>=… </a:t>
            </a:r>
            <a:r>
              <a:rPr lang="ru-RU" dirty="0" err="1" smtClean="0"/>
              <a:t>кв.см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203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Вычисли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463040" y="1556792"/>
            <a:ext cx="6196405" cy="4166277"/>
          </a:xfrm>
        </p:spPr>
        <p:txBody>
          <a:bodyPr/>
          <a:lstStyle/>
          <a:p>
            <a:r>
              <a:rPr lang="ru-RU" dirty="0" smtClean="0"/>
              <a:t>5ч+6ч</a:t>
            </a:r>
          </a:p>
          <a:p>
            <a:r>
              <a:rPr lang="ru-RU" dirty="0" smtClean="0"/>
              <a:t>8м+5м</a:t>
            </a:r>
          </a:p>
          <a:p>
            <a:r>
              <a:rPr lang="ru-RU" dirty="0" smtClean="0"/>
              <a:t>2ч+1ч30мин</a:t>
            </a:r>
          </a:p>
          <a:p>
            <a:r>
              <a:rPr lang="ru-RU" dirty="0" smtClean="0"/>
              <a:t>3м10см+3м15см</a:t>
            </a:r>
          </a:p>
          <a:p>
            <a:r>
              <a:rPr lang="ru-RU" dirty="0" smtClean="0"/>
              <a:t>4кг+4т</a:t>
            </a:r>
          </a:p>
          <a:p>
            <a:r>
              <a:rPr lang="ru-RU" smtClean="0"/>
              <a:t>23ц+4т+5кг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7650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</TotalTime>
  <Words>121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Кнопка</vt:lpstr>
      <vt:lpstr>Тема урока</vt:lpstr>
      <vt:lpstr>Презентация PowerPoint</vt:lpstr>
      <vt:lpstr>Презентация PowerPoint</vt:lpstr>
      <vt:lpstr>Презентация PowerPoint</vt:lpstr>
      <vt:lpstr>Вычисли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Учитель</dc:creator>
  <cp:lastModifiedBy>Учитель</cp:lastModifiedBy>
  <cp:revision>4</cp:revision>
  <dcterms:created xsi:type="dcterms:W3CDTF">2018-02-03T07:28:00Z</dcterms:created>
  <dcterms:modified xsi:type="dcterms:W3CDTF">2018-02-03T07:52:30Z</dcterms:modified>
</cp:coreProperties>
</file>