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1" r:id="rId7"/>
    <p:sldId id="26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08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76B5-AB6F-4759-8B9D-FB2FAC680BB8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8CF6-6F87-4C63-9225-05DAF2730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659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76B5-AB6F-4759-8B9D-FB2FAC680BB8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8CF6-6F87-4C63-9225-05DAF2730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946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76B5-AB6F-4759-8B9D-FB2FAC680BB8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8CF6-6F87-4C63-9225-05DAF2730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746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76B5-AB6F-4759-8B9D-FB2FAC680BB8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8CF6-6F87-4C63-9225-05DAF2730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854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76B5-AB6F-4759-8B9D-FB2FAC680BB8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8CF6-6F87-4C63-9225-05DAF2730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586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76B5-AB6F-4759-8B9D-FB2FAC680BB8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8CF6-6F87-4C63-9225-05DAF2730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567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76B5-AB6F-4759-8B9D-FB2FAC680BB8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8CF6-6F87-4C63-9225-05DAF2730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4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76B5-AB6F-4759-8B9D-FB2FAC680BB8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8CF6-6F87-4C63-9225-05DAF2730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458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76B5-AB6F-4759-8B9D-FB2FAC680BB8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8CF6-6F87-4C63-9225-05DAF2730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52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76B5-AB6F-4759-8B9D-FB2FAC680BB8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8CF6-6F87-4C63-9225-05DAF2730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701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76B5-AB6F-4759-8B9D-FB2FAC680BB8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8CF6-6F87-4C63-9225-05DAF2730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40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B76B5-AB6F-4759-8B9D-FB2FAC680BB8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18CF6-6F87-4C63-9225-05DAF2730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531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484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69670" y="3634740"/>
            <a:ext cx="10123170" cy="2240279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Спортивные игры с мячом.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6310" y="5737860"/>
            <a:ext cx="3615690" cy="112014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Презентация к мероприятию</a:t>
            </a:r>
          </a:p>
          <a:p>
            <a:r>
              <a:rPr lang="ru-RU" sz="1600" dirty="0" smtClean="0"/>
              <a:t> «Мячики в гостях у ребят» </a:t>
            </a:r>
          </a:p>
          <a:p>
            <a:r>
              <a:rPr lang="ru-RU" sz="1600" dirty="0" smtClean="0"/>
              <a:t>Чапурина В.Г.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266825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247249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Какие бывают мячи?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052" name="Picture 4" descr="ÐÐ°ÑÑÐ¸Ð½ÐºÐ¸ Ð¿Ð¾ Ð·Ð°Ð¿ÑÐ¾ÑÑ Ð½Ð° Ð¿ÑÐ¾Ð·ÑÐ°ÑÐ½Ð¾Ð¼ ÑÐ¾Ð½Ðµ ÑÑÑÐ±Ð¾Ð»ÑÐ½ÑÐ¹ Ð¼ÑÑ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240" y="0"/>
            <a:ext cx="5715760" cy="5490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ÐÐ°ÑÑÐ¸Ð½ÐºÐ¸ Ð¿Ð¾ Ð·Ð°Ð¿ÑÐ¾ÑÑ Ð½Ð° Ð¿ÑÐ¾Ð·ÑÐ°ÑÐ½Ð¾Ð¼ ÑÐ¾Ð½Ðµ ÐÐÐ Ð Ð Ð¤Ð£Ð¢ÐÐÐ ÐÐÐÐÐÐÐ®Ð¢ ÐÐÐ Ð ÐÐÐ ÐÐ¢Ð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86" y="1093581"/>
            <a:ext cx="6035284" cy="4078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5247249" y="5387926"/>
            <a:ext cx="6724357" cy="13082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МЯЧ ДЛЯ ИГРЫ В ФУТБОЛ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627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12000">
        <p:circle/>
      </p:transition>
    </mc:Choice>
    <mc:Fallback>
      <p:transition spd="slow" advClick="0" advTm="1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247249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Какие бывают мячи?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717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604" y="268238"/>
            <a:ext cx="4739858" cy="4739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85" y="1085003"/>
            <a:ext cx="6169513" cy="41130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5247249" y="5387926"/>
            <a:ext cx="6724357" cy="13082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МЯЧ ДЛЯ ИГРЫ В БАСКЕТБОЛ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247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12000">
        <p:circle/>
      </p:transition>
    </mc:Choice>
    <mc:Fallback>
      <p:transition spd="slow" advClick="0" advTm="1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247249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Какие бывают мячи?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ÐÐ°ÑÑÐ¸Ð½ÐºÐ¸ Ð¿Ð¾ Ð·Ð°Ð¿ÑÐ¾ÑÑ Ð½Ð° Ð¿ÑÐ¾Ð·ÑÐ°ÑÐ½Ð¾Ð¼ ÑÐ¾Ð½Ðµ ÐÐÐÐÐÐÐÐÐ¬ÐÐ«Ð ÐÐ¯Ð§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491" y="364928"/>
            <a:ext cx="4998379" cy="4998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ÐÐ°ÑÑÐ¸Ð½ÐºÐ¸ Ð¿Ð¾ Ð·Ð°Ð¿ÑÐ¾ÑÑ Ð½Ð° Ð¿ÑÐ¾Ð·ÑÐ°ÑÐ½Ð¾Ð¼ ÑÐ¾Ð½Ðµ ÐÐÐ Ð Ð ÐÐÐÐÐÐÐÐ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15" y="1131082"/>
            <a:ext cx="6436800" cy="39693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5247249" y="5387926"/>
            <a:ext cx="6724357" cy="13082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МЯЧ ДЛЯ ИГРЫ В ВОЛЕЙБОЛ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449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12000">
        <p:circle/>
      </p:transition>
    </mc:Choice>
    <mc:Fallback>
      <p:transition spd="slow" advClick="0" advTm="1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247249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Какие бывают мячи?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614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42" y="1072345"/>
            <a:ext cx="6283300" cy="41749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5247249" y="5387926"/>
            <a:ext cx="6724357" cy="13082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МЯЧ ДЛЯ ИГРЫ В ХОККЕЙ НА ТРАВЕ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rgbClr val="7030A0"/>
              </a:solidFill>
            </a:endParaRPr>
          </a:p>
        </p:txBody>
      </p:sp>
      <p:pic>
        <p:nvPicPr>
          <p:cNvPr id="61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245" y="1188402"/>
            <a:ext cx="2722415" cy="272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977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12000">
        <p:circle/>
      </p:transition>
    </mc:Choice>
    <mc:Fallback>
      <p:transition spd="slow" advClick="0" advTm="1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247249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Какие бывают мячи?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098" name="Picture 2" descr="ÐÐ°ÑÑÐ¸Ð½ÐºÐ¸ Ð¿Ð¾ Ð·Ð°Ð¿ÑÐ¾ÑÑ Ð½Ð° Ð¿ÑÐ¾Ð·ÑÐ°ÑÐ½Ð¾Ð¼ ÑÐ¾Ð½Ðµ Ð¢ÐÐÐÐÐ¡ÐÐ«Ð ÐÐ¯Ð§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4186" y="1617785"/>
            <a:ext cx="3175561" cy="317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ÐÐ°ÑÑÐ¸Ð½ÐºÐ¸ Ð¿Ð¾ Ð·Ð°Ð¿ÑÐ¾ÑÑ Ð½Ð° Ð¿ÑÐ¾Ð·ÑÐ°ÑÐ½Ð¾Ð¼ ÑÐ¾Ð½Ðµ ÐÐÐ Ð Ð¢ÐÐÐÐÐ¡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46" y="1017331"/>
            <a:ext cx="5709676" cy="40733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ÐÐ°ÑÑÐ¸Ð½ÐºÐ¸ Ð¿Ð¾ Ð·Ð°Ð¿ÑÐ¾ÑÑ Ð½Ð° Ð¿ÑÐ¾Ð·ÑÐ°ÑÐ½Ð¾Ð¼ ÑÐ¾Ð½Ðµ ÐÐÐ Ð Ð¢ÐÐÐÐÐ¡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46" y="1017331"/>
            <a:ext cx="6113927" cy="40733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5247249" y="5387926"/>
            <a:ext cx="6724357" cy="13082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МЯЧ ДЛЯ ИГРЫ В ТЕННИС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351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12000">
        <p:circle/>
      </p:transition>
    </mc:Choice>
    <mc:Fallback>
      <p:transition spd="slow" advClick="0" advTm="1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6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247249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Какие бывают мячи?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" name="Picture 4" descr="ÐÐ°ÑÑÐ¸Ð½ÐºÐ¸ Ð¿Ð¾ Ð·Ð°Ð¿ÑÐ¾ÑÑ Ð½Ð° Ð¿ÑÐ¾Ð·ÑÐ°ÑÐ½Ð¾Ð¼ ÑÐ¾Ð½Ðµ ÑÑÑÐ±Ð¾Ð»ÑÐ½ÑÐ¹ Ð¼ÑÑ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106" y="0"/>
            <a:ext cx="4173415" cy="4008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ÐÐ°ÑÑÐ¸Ð½ÐºÐ¸ Ð¿Ð¾ Ð·Ð°Ð¿ÑÐ¾ÑÑ Ð½Ð° Ð¿ÑÐ¾Ð·ÑÐ°ÑÐ½Ð¾Ð¼ ÑÐ¾Ð½Ðµ Ð¢ÐÐÐÐÐ¡ÐÐ«Ð ÐÐ¯Ð§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6772" y="183261"/>
            <a:ext cx="2482754" cy="248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5" y="1040788"/>
            <a:ext cx="4851756" cy="4851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ÐÐ°ÑÑÐ¸Ð½ÐºÐ¸ Ð¿Ð¾ Ð·Ð°Ð¿ÑÐ¾ÑÑ Ð½Ð° Ð¿ÑÐ¾Ð·ÑÐ°ÑÐ½Ð¾Ð¼ ÑÐ¾Ð½Ðµ ÐÐÐÐÐÐÐÐÐ¬ÐÐ«Ð ÐÐ¯Ð§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9883" y="2849277"/>
            <a:ext cx="4048127" cy="4048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934" y="4350150"/>
            <a:ext cx="2469447" cy="2469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763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50000">
        <p:circle/>
      </p:transition>
    </mc:Choice>
    <mc:Fallback>
      <p:transition spd="slow" advClick="0" advTm="5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4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7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7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70</Words>
  <Application>Microsoft Office PowerPoint</Application>
  <PresentationFormat>Широкоэкранный</PresentationFormat>
  <Paragraphs>15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Спортивные игры с мячом.</vt:lpstr>
      <vt:lpstr>Какие бывают мячи?</vt:lpstr>
      <vt:lpstr>Какие бывают мячи?</vt:lpstr>
      <vt:lpstr>Какие бывают мячи?</vt:lpstr>
      <vt:lpstr>Какие бывают мячи?</vt:lpstr>
      <vt:lpstr>Какие бывают мячи?</vt:lpstr>
      <vt:lpstr>Какие бывают мячи?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Спортивные игры с мячом.</dc:title>
  <dc:creator>Елизавета Чапурина</dc:creator>
  <cp:lastModifiedBy>Елизавета Чапурина</cp:lastModifiedBy>
  <cp:revision>12</cp:revision>
  <dcterms:created xsi:type="dcterms:W3CDTF">2018-06-18T10:42:04Z</dcterms:created>
  <dcterms:modified xsi:type="dcterms:W3CDTF">2018-06-18T11:36:57Z</dcterms:modified>
</cp:coreProperties>
</file>