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81" d="100"/>
          <a:sy n="81" d="100"/>
        </p:scale>
        <p:origin x="-174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147870177047145"/>
          <c:y val="0.16108442418086827"/>
          <c:w val="0.47929207624280712"/>
          <c:h val="0.780875574921006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148629512896272"/>
          <c:y val="1.7519073251984693E-2"/>
          <c:w val="0.61903600818428162"/>
          <c:h val="0.86592203962674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10911424942573"/>
          <c:y val="3.52962570819364E-2"/>
          <c:w val="0.55686441602027692"/>
          <c:h val="0.862814850800599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А</c:v>
                </c:pt>
                <c:pt idx="1">
                  <c:v>Б</c:v>
                </c:pt>
                <c:pt idx="2">
                  <c:v>В</c:v>
                </c:pt>
                <c:pt idx="3">
                  <c:v>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Стадный инстинкт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ru-RU" dirty="0" smtClean="0"/>
              <a:t>Марина Тихонова</a:t>
            </a:r>
            <a:r>
              <a:rPr lang="en-US" dirty="0" smtClean="0"/>
              <a:t> </a:t>
            </a:r>
            <a:r>
              <a:rPr lang="ru-RU" dirty="0" smtClean="0"/>
              <a:t>(8А класс, школа №</a:t>
            </a:r>
            <a:r>
              <a:rPr lang="ru-RU" dirty="0" smtClean="0"/>
              <a:t>185</a:t>
            </a:r>
            <a:r>
              <a:rPr lang="ru-RU" smtClean="0"/>
              <a:t>, 2017-2018 учебный год)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88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стадный инстинкт?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верить Википедии,</a:t>
            </a:r>
            <a:r>
              <a:rPr lang="ru-RU" b="1" dirty="0" smtClean="0"/>
              <a:t> стадный </a:t>
            </a:r>
            <a:r>
              <a:rPr lang="ru-RU" b="1" dirty="0"/>
              <a:t>инстинкт</a:t>
            </a:r>
            <a:r>
              <a:rPr lang="ru-RU" dirty="0"/>
              <a:t> - это механизм, лежащий в основе инстинкта самосохранения, применимый в равной степени, как к людям, так и к животным.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это определение не раскрывает сути этого термина. Как его понимаю я: Стадный инстинкт – это наше желание быть как все, не быть «белой вороной».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32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чем смысл этого проекта?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посмотреть на проявления того самого стадного инстинкта среди моего окружения.</a:t>
            </a:r>
          </a:p>
          <a:p>
            <a:r>
              <a:rPr lang="ru-RU" dirty="0" smtClean="0"/>
              <a:t>Что конкретно я сделала: провела опрос. Но не просто так. Я разделила опрашиваемых на три группы по 10 человек, в каждой из которых задала людям один и тот же вопрос с одинаковыми вариантами ответа. Мне нужно было понять, влияют ли ответы окружающих на ответ человека. Поэтому вопрос был распечатан вместе с вариантами ответа, опрашиваемому предлагались эта распечатка и ручка, которой нужно было пометить необходимый вариант ответа, поставив галочку напротив него.</a:t>
            </a:r>
            <a:br>
              <a:rPr lang="ru-RU" dirty="0" smtClean="0"/>
            </a:br>
            <a:r>
              <a:rPr lang="ru-RU" dirty="0" smtClean="0"/>
              <a:t>Таким образом, человек мог увидеть, что ответили все предыдущие участники опроса.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64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Подробнее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Вопрос и варианты ответа на него выглядели следующим образом: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Хотел(а) бы ты в будущем переехать в другую страну?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А) Да, в Америку</a:t>
            </a:r>
            <a:br>
              <a:rPr lang="ru-RU" sz="2400" dirty="0" smtClean="0"/>
            </a:br>
            <a:r>
              <a:rPr lang="ru-RU" sz="2400" dirty="0" smtClean="0"/>
              <a:t>Б) Да, в Европу</a:t>
            </a:r>
            <a:br>
              <a:rPr lang="ru-RU" sz="2400" dirty="0" smtClean="0"/>
            </a:br>
            <a:r>
              <a:rPr lang="ru-RU" sz="2400" dirty="0" smtClean="0"/>
              <a:t>В) Да, в Азию</a:t>
            </a:r>
            <a:br>
              <a:rPr lang="ru-RU" sz="2400" dirty="0" smtClean="0"/>
            </a:br>
            <a:r>
              <a:rPr lang="ru-RU" sz="2400" dirty="0" smtClean="0"/>
              <a:t>Г) Нет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5692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Результаты. Первая группа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0634" y="1951134"/>
            <a:ext cx="4290730" cy="1036735"/>
          </a:xfrm>
        </p:spPr>
        <p:txBody>
          <a:bodyPr>
            <a:noAutofit/>
          </a:bodyPr>
          <a:lstStyle/>
          <a:p>
            <a:r>
              <a:rPr lang="ru-RU" sz="2000" dirty="0" smtClean="0"/>
              <a:t>Этим участникам я подготовила 10 пустых бланков.</a:t>
            </a:r>
            <a:endParaRPr lang="ru-RU" sz="20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993153181"/>
              </p:ext>
            </p:extLst>
          </p:nvPr>
        </p:nvGraphicFramePr>
        <p:xfrm>
          <a:off x="-1009780" y="998377"/>
          <a:ext cx="7233298" cy="486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275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Результаты. Вторая группа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9498" y="2291219"/>
            <a:ext cx="5256935" cy="1291736"/>
          </a:xfrm>
        </p:spPr>
        <p:txBody>
          <a:bodyPr>
            <a:noAutofit/>
          </a:bodyPr>
          <a:lstStyle/>
          <a:p>
            <a:r>
              <a:rPr lang="ru-RU" sz="2000" dirty="0" smtClean="0"/>
              <a:t>Т.к. самым непопулярным ответом оказался В) (</a:t>
            </a:r>
            <a:r>
              <a:rPr lang="ru-RU" sz="2000" dirty="0" err="1" smtClean="0"/>
              <a:t>Да,в</a:t>
            </a:r>
            <a:r>
              <a:rPr lang="ru-RU" sz="2000" dirty="0" smtClean="0"/>
              <a:t> Азию), на бланках этих участников было много </a:t>
            </a:r>
            <a:r>
              <a:rPr lang="ru-RU" sz="2000" dirty="0" err="1" smtClean="0"/>
              <a:t>фейковых</a:t>
            </a:r>
            <a:r>
              <a:rPr lang="ru-RU" sz="2000" dirty="0" smtClean="0"/>
              <a:t> галочек напротив В) </a:t>
            </a:r>
            <a:endParaRPr lang="ru-RU" sz="20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02938758"/>
              </p:ext>
            </p:extLst>
          </p:nvPr>
        </p:nvGraphicFramePr>
        <p:xfrm>
          <a:off x="-901611" y="1930400"/>
          <a:ext cx="6005456" cy="418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4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Результаты. Третья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2843" y="1996750"/>
            <a:ext cx="5023670" cy="16328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предыдущих двух группах вариант ответа Б) (Да, в Европу) стабильно получал 10% ответов. Поэтому теперь </a:t>
            </a:r>
            <a:r>
              <a:rPr lang="ru-RU" sz="2000" dirty="0" err="1" smtClean="0"/>
              <a:t>фейковые</a:t>
            </a:r>
            <a:r>
              <a:rPr lang="ru-RU" sz="2000" dirty="0" smtClean="0"/>
              <a:t> галочки располагались напротив него.</a:t>
            </a:r>
            <a:endParaRPr lang="ru-RU" sz="20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541419494"/>
              </p:ext>
            </p:extLst>
          </p:nvPr>
        </p:nvGraphicFramePr>
        <p:xfrm>
          <a:off x="-720531" y="1744825"/>
          <a:ext cx="6608147" cy="4300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425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80492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Стадный инстинкт существует, и большинство из нас подвержены влиянию окружающих. Возможно, даже сильнее, чем мы думаем.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1582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362" y="2830285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4071770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260</Words>
  <Application>Microsoft Office PowerPoint</Application>
  <PresentationFormat>Произвольный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Стадный инстинкт</vt:lpstr>
      <vt:lpstr>Что такое стадный инстинкт?</vt:lpstr>
      <vt:lpstr>В чем смысл этого проекта?</vt:lpstr>
      <vt:lpstr>Подробнее</vt:lpstr>
      <vt:lpstr>Результаты. Первая группа </vt:lpstr>
      <vt:lpstr>Результаты. Вторая группа </vt:lpstr>
      <vt:lpstr>Результаты. Третья группа</vt:lpstr>
      <vt:lpstr>Вывод</vt:lpstr>
      <vt:lpstr>Спасибо за внимание.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Стадный инстинкт</dc:title>
  <dc:creator>Marina</dc:creator>
  <cp:lastModifiedBy>Елена Лангинен</cp:lastModifiedBy>
  <cp:revision>7</cp:revision>
  <dcterms:created xsi:type="dcterms:W3CDTF">2018-05-03T04:36:57Z</dcterms:created>
  <dcterms:modified xsi:type="dcterms:W3CDTF">2018-06-18T11:40:38Z</dcterms:modified>
</cp:coreProperties>
</file>