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E5C243B-F810-43CE-8826-82199D0DBE5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F987C03-A04C-483E-99A4-A97A5901CB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1"/>
            <a:ext cx="8568952" cy="2520279"/>
          </a:xfrm>
        </p:spPr>
        <p:txBody>
          <a:bodyPr/>
          <a:lstStyle/>
          <a:p>
            <a:r>
              <a:rPr lang="ru-RU" sz="8800" b="1" dirty="0" smtClean="0"/>
              <a:t>Технология «</a:t>
            </a:r>
            <a:r>
              <a:rPr lang="ru-RU" sz="8800" b="1" dirty="0" err="1" smtClean="0"/>
              <a:t>Сторителлинг</a:t>
            </a:r>
            <a:r>
              <a:rPr lang="ru-RU" sz="7200" b="1" dirty="0" smtClean="0"/>
              <a:t>»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egegei.ru/upload/iblock/27b/27b898e94b1aec980bb32a31df2e75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67862"/>
            <a:ext cx="4020716" cy="2613466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83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«</a:t>
            </a:r>
            <a:r>
              <a:rPr lang="ru-RU" sz="4800" dirty="0" err="1" smtClean="0"/>
              <a:t>Сторителлинг</a:t>
            </a:r>
            <a:r>
              <a:rPr lang="ru-RU" sz="4800" dirty="0"/>
              <a:t>» </a:t>
            </a:r>
            <a:r>
              <a:rPr lang="ru-RU" sz="4800" dirty="0" smtClean="0"/>
              <a:t>- «</a:t>
            </a:r>
            <a:r>
              <a:rPr lang="ru-RU" sz="4800" dirty="0"/>
              <a:t>рассказывание историй, способ передачи информации и нахождение </a:t>
            </a:r>
            <a:r>
              <a:rPr lang="ru-RU" sz="4800" dirty="0" smtClean="0"/>
              <a:t>смыслов </a:t>
            </a:r>
            <a:r>
              <a:rPr lang="ru-RU" sz="4800" dirty="0"/>
              <a:t>через рассказывание историй».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 dirty="0" smtClean="0"/>
              <a:t>Термин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31161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48880"/>
            <a:ext cx="2796824" cy="3878263"/>
          </a:xfrm>
          <a:ln w="76200">
            <a:solidFill>
              <a:schemeClr val="accent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Дэвид </a:t>
            </a:r>
            <a:r>
              <a:rPr lang="ru-RU" dirty="0" err="1" smtClean="0"/>
              <a:t>Армстронг</a:t>
            </a:r>
            <a:r>
              <a:rPr lang="ru-RU" dirty="0" smtClean="0"/>
              <a:t> -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2132856"/>
            <a:ext cx="4752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 глава крупной корпорации, разработал технологию «</a:t>
            </a:r>
            <a:r>
              <a:rPr lang="ru-RU" sz="4800" dirty="0" err="1" smtClean="0"/>
              <a:t>Сторителлинг</a:t>
            </a:r>
            <a:r>
              <a:rPr lang="ru-RU" sz="4800" dirty="0" smtClean="0"/>
              <a:t>».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9607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 </a:t>
            </a:r>
            <a:r>
              <a:rPr lang="ru-RU" sz="3000" b="1" dirty="0" smtClean="0"/>
              <a:t>Цель </a:t>
            </a:r>
            <a:r>
              <a:rPr lang="ru-RU" sz="3000" b="1" dirty="0" err="1"/>
              <a:t>сторителлинга</a:t>
            </a:r>
            <a:r>
              <a:rPr lang="ru-RU" sz="3000" b="1" dirty="0"/>
              <a:t> </a:t>
            </a:r>
            <a:r>
              <a:rPr lang="ru-RU" sz="3000" dirty="0"/>
              <a:t>– </a:t>
            </a:r>
            <a:r>
              <a:rPr lang="ru-RU" sz="3000" dirty="0">
                <a:solidFill>
                  <a:srgbClr val="000000"/>
                </a:solidFill>
              </a:rPr>
              <a:t> </a:t>
            </a:r>
            <a:r>
              <a:rPr lang="ru-RU" sz="3000" dirty="0" smtClean="0">
                <a:solidFill>
                  <a:srgbClr val="000000"/>
                </a:solidFill>
              </a:rPr>
              <a:t>развитие  умственного восприятия </a:t>
            </a:r>
            <a:r>
              <a:rPr lang="ru-RU" sz="3000" dirty="0">
                <a:solidFill>
                  <a:srgbClr val="000000"/>
                </a:solidFill>
              </a:rPr>
              <a:t>и </a:t>
            </a:r>
            <a:r>
              <a:rPr lang="ru-RU" sz="3000" dirty="0" smtClean="0">
                <a:solidFill>
                  <a:srgbClr val="000000"/>
                </a:solidFill>
              </a:rPr>
              <a:t>переработка </a:t>
            </a:r>
            <a:r>
              <a:rPr lang="ru-RU" sz="3000" dirty="0">
                <a:solidFill>
                  <a:srgbClr val="000000"/>
                </a:solidFill>
              </a:rPr>
              <a:t>информации, </a:t>
            </a:r>
            <a:r>
              <a:rPr lang="ru-RU" sz="3000" dirty="0" smtClean="0">
                <a:solidFill>
                  <a:srgbClr val="000000"/>
                </a:solidFill>
              </a:rPr>
              <a:t>обогащение  устной речи,  запоминание </a:t>
            </a:r>
            <a:r>
              <a:rPr lang="ru-RU" sz="3000" dirty="0" smtClean="0">
                <a:solidFill>
                  <a:srgbClr val="000000"/>
                </a:solidFill>
              </a:rPr>
              <a:t>материала, </a:t>
            </a:r>
            <a:r>
              <a:rPr lang="ru-RU" sz="3000" dirty="0" smtClean="0">
                <a:solidFill>
                  <a:srgbClr val="000000"/>
                </a:solidFill>
              </a:rPr>
              <a:t>развитие  грамотности</a:t>
            </a:r>
            <a:r>
              <a:rPr lang="ru-RU" sz="3000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ru-RU" sz="3000" dirty="0" smtClean="0">
              <a:solidFill>
                <a:srgbClr val="000000"/>
              </a:solidFill>
            </a:endParaRPr>
          </a:p>
          <a:p>
            <a:r>
              <a:rPr lang="ru-RU" sz="3000" b="1" dirty="0" smtClean="0"/>
              <a:t>      Задачи:</a:t>
            </a:r>
            <a:endParaRPr lang="ru-RU" sz="3000" b="1" dirty="0"/>
          </a:p>
          <a:p>
            <a:pPr marL="0" indent="0">
              <a:buNone/>
            </a:pPr>
            <a:r>
              <a:rPr lang="ru-RU" sz="3000" dirty="0"/>
              <a:t>1.	Обогащать активный и пассивный </a:t>
            </a:r>
            <a:r>
              <a:rPr lang="ru-RU" sz="3000" dirty="0" smtClean="0"/>
              <a:t>словарь.</a:t>
            </a:r>
            <a:endParaRPr lang="ru-RU" sz="3000" dirty="0"/>
          </a:p>
          <a:p>
            <a:pPr marL="0" indent="0">
              <a:buNone/>
            </a:pPr>
            <a:r>
              <a:rPr lang="ru-RU" sz="3000" dirty="0"/>
              <a:t>2.	</a:t>
            </a:r>
            <a:r>
              <a:rPr lang="ru-RU" sz="3000" dirty="0" smtClean="0"/>
              <a:t>Облегчать </a:t>
            </a:r>
            <a:r>
              <a:rPr lang="ru-RU" sz="3000" dirty="0"/>
              <a:t>запоминание </a:t>
            </a:r>
            <a:r>
              <a:rPr lang="ru-RU" sz="3000" dirty="0" smtClean="0"/>
              <a:t>сюжета.</a:t>
            </a:r>
            <a:endParaRPr lang="ru-RU" sz="3000" dirty="0"/>
          </a:p>
          <a:p>
            <a:pPr marL="514350" indent="-514350">
              <a:buAutoNum type="arabicPeriod" startAt="3"/>
            </a:pPr>
            <a:r>
              <a:rPr lang="ru-RU" sz="3000" dirty="0" smtClean="0"/>
              <a:t>     Уточнять </a:t>
            </a:r>
            <a:r>
              <a:rPr lang="ru-RU" sz="3000" dirty="0"/>
              <a:t>использование грамматических </a:t>
            </a:r>
            <a:endParaRPr lang="ru-RU" sz="3000" dirty="0" smtClean="0"/>
          </a:p>
          <a:p>
            <a:pPr marL="0" indent="0">
              <a:buNone/>
            </a:pPr>
            <a:r>
              <a:rPr lang="ru-RU" sz="3000" dirty="0" smtClean="0"/>
              <a:t>          форм речи.</a:t>
            </a:r>
            <a:endParaRPr lang="ru-RU" sz="3000" dirty="0"/>
          </a:p>
          <a:p>
            <a:pPr marL="0" indent="0">
              <a:buNone/>
            </a:pPr>
            <a:r>
              <a:rPr lang="ru-RU" sz="3000" dirty="0"/>
              <a:t>4.	Систематизировать и донести </a:t>
            </a:r>
            <a:r>
              <a:rPr lang="ru-RU" sz="3000" dirty="0" smtClean="0"/>
              <a:t>информацию.</a:t>
            </a:r>
            <a:endParaRPr lang="ru-RU" sz="3000" dirty="0"/>
          </a:p>
          <a:p>
            <a:pPr marL="0" indent="0">
              <a:buNone/>
            </a:pPr>
            <a:r>
              <a:rPr lang="ru-RU" sz="3000" dirty="0"/>
              <a:t>5</a:t>
            </a:r>
            <a:r>
              <a:rPr lang="ru-RU" sz="3000" dirty="0" smtClean="0"/>
              <a:t>.</a:t>
            </a:r>
            <a:r>
              <a:rPr lang="ru-RU" sz="3000" dirty="0"/>
              <a:t>	Развивать коммуникативные </a:t>
            </a:r>
            <a:r>
              <a:rPr lang="ru-RU" sz="3000" dirty="0" smtClean="0"/>
              <a:t>способности.</a:t>
            </a:r>
          </a:p>
          <a:p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59291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941167"/>
          </a:xfrm>
        </p:spPr>
        <p:txBody>
          <a:bodyPr>
            <a:noAutofit/>
          </a:bodyPr>
          <a:lstStyle/>
          <a:p>
            <a:pPr marL="908050">
              <a:buFont typeface="Arial" panose="020B0604020202020204" pitchFamily="34" charset="0"/>
              <a:buChar char="•"/>
            </a:pPr>
            <a:r>
              <a:rPr lang="ru-RU" sz="4000" dirty="0" err="1">
                <a:solidFill>
                  <a:srgbClr val="000000"/>
                </a:solidFill>
              </a:rPr>
              <a:t>Сторителлинг</a:t>
            </a:r>
            <a:r>
              <a:rPr lang="ru-RU" sz="4000" dirty="0">
                <a:solidFill>
                  <a:srgbClr val="000000"/>
                </a:solidFill>
              </a:rPr>
              <a:t> на основе реальных </a:t>
            </a:r>
            <a:r>
              <a:rPr lang="ru-RU" sz="4000" dirty="0" smtClean="0">
                <a:solidFill>
                  <a:srgbClr val="000000"/>
                </a:solidFill>
              </a:rPr>
              <a:t>ситуаций. </a:t>
            </a:r>
            <a:endParaRPr lang="ru-RU" sz="4000" dirty="0" smtClean="0">
              <a:solidFill>
                <a:srgbClr val="000000"/>
              </a:solidFill>
            </a:endParaRPr>
          </a:p>
          <a:p>
            <a:pPr marL="908050">
              <a:buFont typeface="Arial" panose="020B0604020202020204" pitchFamily="34" charset="0"/>
              <a:buChar char="•"/>
            </a:pPr>
            <a:r>
              <a:rPr lang="ru-RU" sz="4000" dirty="0" err="1" smtClean="0">
                <a:solidFill>
                  <a:srgbClr val="000000"/>
                </a:solidFill>
              </a:rPr>
              <a:t>Сторителлинг</a:t>
            </a:r>
            <a:r>
              <a:rPr lang="ru-RU" sz="4000" dirty="0" smtClean="0">
                <a:solidFill>
                  <a:srgbClr val="000000"/>
                </a:solidFill>
              </a:rPr>
              <a:t> </a:t>
            </a:r>
            <a:r>
              <a:rPr lang="ru-RU" sz="4000" dirty="0">
                <a:solidFill>
                  <a:srgbClr val="000000"/>
                </a:solidFill>
              </a:rPr>
              <a:t>на </a:t>
            </a:r>
            <a:r>
              <a:rPr lang="ru-RU" sz="4000" dirty="0" smtClean="0">
                <a:solidFill>
                  <a:srgbClr val="000000"/>
                </a:solidFill>
              </a:rPr>
              <a:t>основе повествования.</a:t>
            </a:r>
          </a:p>
          <a:p>
            <a:pPr marL="908050">
              <a:buFont typeface="Arial" panose="020B0604020202020204" pitchFamily="34" charset="0"/>
              <a:buChar char="•"/>
            </a:pPr>
            <a:r>
              <a:rPr lang="ru-RU" sz="4000" dirty="0" err="1" smtClean="0">
                <a:solidFill>
                  <a:srgbClr val="000000"/>
                </a:solidFill>
              </a:rPr>
              <a:t>Сторителлинг</a:t>
            </a:r>
            <a:r>
              <a:rPr lang="ru-RU" sz="4000" dirty="0" smtClean="0">
                <a:solidFill>
                  <a:srgbClr val="000000"/>
                </a:solidFill>
              </a:rPr>
              <a:t> </a:t>
            </a:r>
            <a:r>
              <a:rPr lang="ru-RU" sz="4000" dirty="0">
                <a:solidFill>
                  <a:srgbClr val="000000"/>
                </a:solidFill>
              </a:rPr>
              <a:t>на основе </a:t>
            </a:r>
            <a:r>
              <a:rPr lang="ru-RU" sz="4000" dirty="0" smtClean="0">
                <a:solidFill>
                  <a:srgbClr val="000000"/>
                </a:solidFill>
              </a:rPr>
              <a:t>сценария.</a:t>
            </a:r>
          </a:p>
          <a:p>
            <a:pPr marL="908050">
              <a:buFont typeface="Arial" panose="020B0604020202020204" pitchFamily="34" charset="0"/>
              <a:buChar char="•"/>
            </a:pPr>
            <a:r>
              <a:rPr lang="ru-RU" sz="4000" dirty="0" err="1" smtClean="0">
                <a:solidFill>
                  <a:srgbClr val="000000"/>
                </a:solidFill>
              </a:rPr>
              <a:t>Сторителлинг</a:t>
            </a:r>
            <a:r>
              <a:rPr lang="ru-RU" sz="4000" dirty="0" smtClean="0">
                <a:solidFill>
                  <a:srgbClr val="000000"/>
                </a:solidFill>
              </a:rPr>
              <a:t> </a:t>
            </a:r>
            <a:r>
              <a:rPr lang="ru-RU" sz="4000" dirty="0">
                <a:solidFill>
                  <a:srgbClr val="000000"/>
                </a:solidFill>
              </a:rPr>
              <a:t>на </a:t>
            </a:r>
            <a:r>
              <a:rPr lang="ru-RU" sz="4000" dirty="0" smtClean="0">
                <a:solidFill>
                  <a:srgbClr val="000000"/>
                </a:solidFill>
              </a:rPr>
              <a:t>основе проблемных ситуаций.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04864"/>
          </a:xfrm>
        </p:spPr>
        <p:txBody>
          <a:bodyPr/>
          <a:lstStyle/>
          <a:p>
            <a:r>
              <a:rPr lang="ru-RU" sz="4000" b="1" dirty="0">
                <a:solidFill>
                  <a:srgbClr val="000000"/>
                </a:solidFill>
              </a:rPr>
              <a:t>В</a:t>
            </a:r>
            <a:r>
              <a:rPr lang="ru-RU" sz="4000" b="1" dirty="0" smtClean="0">
                <a:solidFill>
                  <a:srgbClr val="000000"/>
                </a:solidFill>
              </a:rPr>
              <a:t>иды </a:t>
            </a:r>
            <a:r>
              <a:rPr lang="ru-RU" sz="4000" b="1" dirty="0" err="1" smtClean="0">
                <a:solidFill>
                  <a:srgbClr val="000000"/>
                </a:solidFill>
              </a:rPr>
              <a:t>сторителлинга</a:t>
            </a:r>
            <a:r>
              <a:rPr lang="ru-RU" sz="4000" b="1" dirty="0" smtClean="0">
                <a:solidFill>
                  <a:srgbClr val="000000"/>
                </a:solidFill>
              </a:rPr>
              <a:t>, которые </a:t>
            </a:r>
            <a:r>
              <a:rPr lang="ru-RU" sz="4000" b="1" dirty="0">
                <a:solidFill>
                  <a:srgbClr val="000000"/>
                </a:solidFill>
              </a:rPr>
              <a:t>можно использовать в работе с детьми: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2817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4784"/>
            <a:ext cx="9143999" cy="5373215"/>
          </a:xfrm>
        </p:spPr>
        <p:txBody>
          <a:bodyPr>
            <a:noAutofit/>
          </a:bodyPr>
          <a:lstStyle/>
          <a:p>
            <a:r>
              <a:rPr lang="ru-RU" sz="3600" dirty="0"/>
              <a:t>Нужно рассказывать так, чтобы дети верили, что история интересна самому рассказчику. </a:t>
            </a:r>
            <a:endParaRPr lang="ru-RU" sz="3600" dirty="0" smtClean="0"/>
          </a:p>
          <a:p>
            <a:r>
              <a:rPr lang="ru-RU" sz="3600" dirty="0"/>
              <a:t>Историю нужно сделать «</a:t>
            </a:r>
            <a:r>
              <a:rPr lang="ru-RU" sz="3600" dirty="0" err="1" smtClean="0"/>
              <a:t>живучей»и</a:t>
            </a:r>
            <a:r>
              <a:rPr lang="ru-RU" sz="3600" dirty="0" smtClean="0"/>
              <a:t> эмоционально окрашенной . </a:t>
            </a:r>
          </a:p>
          <a:p>
            <a:r>
              <a:rPr lang="ru-RU" sz="3600" dirty="0"/>
              <a:t>История должна быть убедительной, правдивой, даже если в ней будут фантастические и сказочные сюжеты или животные, общение зверей и </a:t>
            </a:r>
            <a:r>
              <a:rPr lang="ru-RU" sz="3600" dirty="0" smtClean="0"/>
              <a:t>людей</a:t>
            </a:r>
            <a:r>
              <a:rPr lang="ru-RU" sz="3600" dirty="0" smtClean="0"/>
              <a:t>.</a:t>
            </a:r>
            <a:endParaRPr lang="ru-RU" sz="36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224136"/>
          </a:xfrm>
        </p:spPr>
        <p:txBody>
          <a:bodyPr/>
          <a:lstStyle/>
          <a:p>
            <a:r>
              <a:rPr lang="ru-RU" sz="4400" b="1" dirty="0" smtClean="0"/>
              <a:t>И</a:t>
            </a:r>
            <a:r>
              <a:rPr lang="ru-RU" sz="4400" b="1" dirty="0" smtClean="0"/>
              <a:t>спользование </a:t>
            </a:r>
            <a:r>
              <a:rPr lang="ru-RU" sz="4400" b="1" dirty="0" smtClean="0"/>
              <a:t>«</a:t>
            </a:r>
            <a:r>
              <a:rPr lang="ru-RU" sz="4400" b="1" dirty="0" err="1" smtClean="0"/>
              <a:t>Сторителлинга</a:t>
            </a:r>
            <a:r>
              <a:rPr lang="ru-RU" sz="4400" b="1" dirty="0" smtClean="0"/>
              <a:t>» </a:t>
            </a:r>
            <a:r>
              <a:rPr lang="ru-RU" sz="4400" b="1" dirty="0"/>
              <a:t>в образовательной </a:t>
            </a:r>
            <a:r>
              <a:rPr lang="ru-RU" sz="4400" b="1" dirty="0" smtClean="0"/>
              <a:t>деятельности.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24372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060848"/>
            <a:ext cx="9143999" cy="4797151"/>
          </a:xfrm>
        </p:spPr>
        <p:txBody>
          <a:bodyPr/>
          <a:lstStyle/>
          <a:p>
            <a:r>
              <a:rPr lang="ru-RU" sz="4000" dirty="0"/>
              <a:t>Педагог должен сам верить в </a:t>
            </a:r>
            <a:r>
              <a:rPr lang="ru-RU" sz="4000" dirty="0" smtClean="0"/>
              <a:t>   правдоподобность </a:t>
            </a:r>
            <a:r>
              <a:rPr lang="ru-RU" sz="4000" dirty="0"/>
              <a:t>развязки, иначе он не сможет убедить воспитанников.</a:t>
            </a:r>
          </a:p>
          <a:p>
            <a:r>
              <a:rPr lang="ru-RU" sz="4000" dirty="0"/>
              <a:t>Важно учитывать психологические и организационные моменты.</a:t>
            </a:r>
          </a:p>
          <a:p>
            <a:r>
              <a:rPr lang="ru-RU" sz="4000" dirty="0"/>
              <a:t>История должна </a:t>
            </a:r>
            <a:r>
              <a:rPr lang="ru-RU" sz="4000" dirty="0" smtClean="0"/>
              <a:t>быть трансформирующей</a:t>
            </a:r>
            <a:r>
              <a:rPr lang="ru-RU" sz="4000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/>
          <a:lstStyle/>
          <a:p>
            <a:r>
              <a:rPr lang="ru-RU" sz="4400" b="1" dirty="0" smtClean="0"/>
              <a:t>Использование </a:t>
            </a:r>
            <a:r>
              <a:rPr lang="ru-RU" sz="4400" b="1" dirty="0"/>
              <a:t>«</a:t>
            </a:r>
            <a:r>
              <a:rPr lang="ru-RU" sz="4400" b="1" dirty="0" err="1" smtClean="0"/>
              <a:t>Сторителлинга</a:t>
            </a:r>
            <a:r>
              <a:rPr lang="ru-RU" sz="4400" b="1" dirty="0" smtClean="0"/>
              <a:t>» </a:t>
            </a:r>
            <a:r>
              <a:rPr lang="ru-RU" sz="4400" b="1" dirty="0"/>
              <a:t>в образовательной </a:t>
            </a:r>
            <a:r>
              <a:rPr lang="ru-RU" sz="4400" b="1" dirty="0" smtClean="0"/>
              <a:t>деятельности.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414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/>
              <a:t>В</a:t>
            </a:r>
            <a:r>
              <a:rPr lang="ru-RU" sz="3600" dirty="0" smtClean="0"/>
              <a:t>изуальный контент.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/>
              <a:t>О</a:t>
            </a:r>
            <a:r>
              <a:rPr lang="ru-RU" sz="3600" dirty="0" smtClean="0"/>
              <a:t>чередность </a:t>
            </a:r>
            <a:r>
              <a:rPr lang="ru-RU" sz="3600" dirty="0"/>
              <a:t>действий </a:t>
            </a:r>
            <a:r>
              <a:rPr lang="ru-RU" sz="3600" dirty="0" smtClean="0"/>
              <a:t>рассказчика.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Учет психофизических данных детей.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Рассказ – «доступным языком».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Завязка истории от первого лица.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52536" y="0"/>
            <a:ext cx="9396536" cy="1916832"/>
          </a:xfrm>
        </p:spPr>
        <p:txBody>
          <a:bodyPr/>
          <a:lstStyle/>
          <a:p>
            <a:r>
              <a:rPr lang="ru-RU" sz="6000" b="1" dirty="0"/>
              <a:t>Т</a:t>
            </a:r>
            <a:r>
              <a:rPr lang="ru-RU" sz="6000" b="1" dirty="0" smtClean="0"/>
              <a:t>ехника </a:t>
            </a:r>
            <a:r>
              <a:rPr lang="ru-RU" sz="6000" b="1" dirty="0" smtClean="0"/>
              <a:t>рассказа </a:t>
            </a:r>
            <a:r>
              <a:rPr lang="ru-RU" sz="6000" b="1" dirty="0" smtClean="0"/>
              <a:t>историй.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86237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824"/>
          </a:xfrm>
        </p:spPr>
        <p:txBody>
          <a:bodyPr/>
          <a:lstStyle/>
          <a:p>
            <a:r>
              <a:rPr lang="ru-RU" sz="4400" b="1" dirty="0" smtClean="0"/>
              <a:t>Реализация технологии «</a:t>
            </a:r>
            <a:r>
              <a:rPr lang="ru-RU" sz="4400" b="1" dirty="0" err="1" smtClean="0"/>
              <a:t>Сторителлинг</a:t>
            </a:r>
            <a:r>
              <a:rPr lang="ru-RU" sz="4400" b="1" dirty="0" smtClean="0"/>
              <a:t>» через игру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« </a:t>
            </a:r>
            <a:r>
              <a:rPr lang="ru-RU" sz="4400" b="1" dirty="0" smtClean="0"/>
              <a:t>Истории в кубиках».</a:t>
            </a:r>
            <a:endParaRPr lang="ru-RU" sz="4400" b="1" dirty="0"/>
          </a:p>
        </p:txBody>
      </p:sp>
      <p:pic>
        <p:nvPicPr>
          <p:cNvPr id="1026" name="Picture 2" descr="https://toy2kids.ru/image/cache/catalog/dkomp123/2/oad-iblock-464-4649ece7db9e5f21a9abc3795efe0aee-1000x10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04864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52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80</TotalTime>
  <Words>219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Технология «Сторителлинг»</vt:lpstr>
      <vt:lpstr>Термин</vt:lpstr>
      <vt:lpstr>Дэвид Армстронг -</vt:lpstr>
      <vt:lpstr>Презентация PowerPoint</vt:lpstr>
      <vt:lpstr>Виды сторителлинга, которые можно использовать в работе с детьми:</vt:lpstr>
      <vt:lpstr>Использование «Сторителлинга» в образовательной деятельности.</vt:lpstr>
      <vt:lpstr>Использование «Сторителлинга» в образовательной деятельности.</vt:lpstr>
      <vt:lpstr>Техника рассказа историй.</vt:lpstr>
      <vt:lpstr>Реализация технологии «Сторителлинг» через игру  « Истории в кубиках».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«Сторителлинг»</dc:title>
  <dc:creator>Таня</dc:creator>
  <cp:lastModifiedBy>Таня</cp:lastModifiedBy>
  <cp:revision>8</cp:revision>
  <dcterms:created xsi:type="dcterms:W3CDTF">2018-04-18T08:04:04Z</dcterms:created>
  <dcterms:modified xsi:type="dcterms:W3CDTF">2018-05-15T06:58:22Z</dcterms:modified>
</cp:coreProperties>
</file>