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B91D"/>
    <a:srgbClr val="009900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0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0762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7172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45947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8724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5219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77029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82254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5420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15541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90610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87DE6118-2437-4B30-8E3C-4D2BE6020583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6159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71244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9BFEF0C-6CD8-4864-905D-E244BA5AABDF}"/>
              </a:ext>
            </a:extLst>
          </p:cNvPr>
          <p:cNvSpPr txBox="1"/>
          <p:nvPr/>
        </p:nvSpPr>
        <p:spPr>
          <a:xfrm>
            <a:off x="1771650" y="-133350"/>
            <a:ext cx="83915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My room rules.</a:t>
            </a:r>
            <a:endParaRPr lang="ru-RU" sz="8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F04B427-0F48-4878-B45E-51D808D61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866" y="1202305"/>
            <a:ext cx="4807134" cy="286024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7D97678-FD3C-43CC-AE9A-33B47FC1B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7418" y="3079266"/>
            <a:ext cx="4336868" cy="288943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DCC4E06F-FF90-455D-BAFA-4BF4590ADE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11071"/>
            <a:ext cx="4663440" cy="310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2454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626F9FC-907A-495C-B918-6233A2072BE2}"/>
              </a:ext>
            </a:extLst>
          </p:cNvPr>
          <p:cNvSpPr txBox="1"/>
          <p:nvPr/>
        </p:nvSpPr>
        <p:spPr>
          <a:xfrm>
            <a:off x="4822190" y="0"/>
            <a:ext cx="460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Rules...</a:t>
            </a:r>
            <a:endParaRPr lang="ru-RU" sz="40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7F5907-7AA9-4D63-8C16-447E944242EE}"/>
              </a:ext>
            </a:extLst>
          </p:cNvPr>
          <p:cNvSpPr txBox="1"/>
          <p:nvPr/>
        </p:nvSpPr>
        <p:spPr>
          <a:xfrm>
            <a:off x="342899" y="707886"/>
            <a:ext cx="10287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36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must knock on the door before entering.</a:t>
            </a:r>
            <a:r>
              <a:rPr lang="ru-RU" sz="36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</p:txBody>
      </p:sp>
      <p:sp>
        <p:nvSpPr>
          <p:cNvPr id="6" name="Взрыв: 8 точек 5">
            <a:extLst>
              <a:ext uri="{FF2B5EF4-FFF2-40B4-BE49-F238E27FC236}">
                <a16:creationId xmlns:a16="http://schemas.microsoft.com/office/drawing/2014/main" xmlns="" id="{4BA686A2-622C-43CA-B78B-FC151DD05AD5}"/>
              </a:ext>
            </a:extLst>
          </p:cNvPr>
          <p:cNvSpPr/>
          <p:nvPr/>
        </p:nvSpPr>
        <p:spPr>
          <a:xfrm>
            <a:off x="10020299" y="746294"/>
            <a:ext cx="574834" cy="661204"/>
          </a:xfrm>
          <a:prstGeom prst="irregularSeal1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66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6E2209A-7250-49B5-9AB3-DF618B16CB59}"/>
              </a:ext>
            </a:extLst>
          </p:cNvPr>
          <p:cNvSpPr txBox="1"/>
          <p:nvPr/>
        </p:nvSpPr>
        <p:spPr>
          <a:xfrm>
            <a:off x="342899" y="1397894"/>
            <a:ext cx="8243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mustn’t drop litter in the room</a:t>
            </a: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.»</a:t>
            </a:r>
            <a:endParaRPr lang="ru-RU" sz="3600" dirty="0"/>
          </a:p>
        </p:txBody>
      </p:sp>
      <p:sp>
        <p:nvSpPr>
          <p:cNvPr id="8" name="Символ &quot;Запрещено&quot; 7">
            <a:extLst>
              <a:ext uri="{FF2B5EF4-FFF2-40B4-BE49-F238E27FC236}">
                <a16:creationId xmlns:a16="http://schemas.microsoft.com/office/drawing/2014/main" xmlns="" id="{FF3BA9B6-91B7-4BBE-8F5A-1569787AB82A}"/>
              </a:ext>
            </a:extLst>
          </p:cNvPr>
          <p:cNvSpPr/>
          <p:nvPr/>
        </p:nvSpPr>
        <p:spPr>
          <a:xfrm>
            <a:off x="8221168" y="1519937"/>
            <a:ext cx="496570" cy="489096"/>
          </a:xfrm>
          <a:prstGeom prst="noSmoking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A6A5250-F242-4133-A9AF-BBAD7C2BB5F4}"/>
              </a:ext>
            </a:extLst>
          </p:cNvPr>
          <p:cNvSpPr txBox="1"/>
          <p:nvPr/>
        </p:nvSpPr>
        <p:spPr>
          <a:xfrm>
            <a:off x="342899" y="2121472"/>
            <a:ext cx="967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3600" b="1" i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can’t eat on the bed.</a:t>
            </a:r>
            <a:r>
              <a:rPr lang="ru-RU" sz="3600" b="1" i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</p:txBody>
      </p:sp>
      <p:sp>
        <p:nvSpPr>
          <p:cNvPr id="10" name="Знак умножения 9">
            <a:extLst>
              <a:ext uri="{FF2B5EF4-FFF2-40B4-BE49-F238E27FC236}">
                <a16:creationId xmlns:a16="http://schemas.microsoft.com/office/drawing/2014/main" xmlns="" id="{7E82D5A7-74D2-462E-A09B-2A77711D0125}"/>
              </a:ext>
            </a:extLst>
          </p:cNvPr>
          <p:cNvSpPr/>
          <p:nvPr/>
        </p:nvSpPr>
        <p:spPr>
          <a:xfrm>
            <a:off x="6091784" y="2121472"/>
            <a:ext cx="647702" cy="671883"/>
          </a:xfrm>
          <a:prstGeom prst="mathMultiply">
            <a:avLst/>
          </a:prstGeom>
          <a:solidFill>
            <a:srgbClr val="C000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E3C344A-FED8-4EF5-9F91-427E57DCA3C2}"/>
              </a:ext>
            </a:extLst>
          </p:cNvPr>
          <p:cNvSpPr txBox="1"/>
          <p:nvPr/>
        </p:nvSpPr>
        <p:spPr>
          <a:xfrm>
            <a:off x="371792" y="4405503"/>
            <a:ext cx="11015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36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must close the door when you leave the room.</a:t>
            </a:r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CAF16FA-70EF-4686-9A8D-E927CD579763}"/>
              </a:ext>
            </a:extLst>
          </p:cNvPr>
          <p:cNvSpPr txBox="1"/>
          <p:nvPr/>
        </p:nvSpPr>
        <p:spPr>
          <a:xfrm>
            <a:off x="371792" y="3636893"/>
            <a:ext cx="8891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mustn’t make noise.</a:t>
            </a: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7B5FAB0-2B93-48C1-B64F-638D319E3597}"/>
              </a:ext>
            </a:extLst>
          </p:cNvPr>
          <p:cNvSpPr txBox="1"/>
          <p:nvPr/>
        </p:nvSpPr>
        <p:spPr>
          <a:xfrm>
            <a:off x="342899" y="2869963"/>
            <a:ext cx="5829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36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must be polite.</a:t>
            </a:r>
            <a:r>
              <a:rPr lang="ru-RU" sz="36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</p:txBody>
      </p:sp>
      <p:sp>
        <p:nvSpPr>
          <p:cNvPr id="15" name="Улыбающееся лицо 14">
            <a:extLst>
              <a:ext uri="{FF2B5EF4-FFF2-40B4-BE49-F238E27FC236}">
                <a16:creationId xmlns:a16="http://schemas.microsoft.com/office/drawing/2014/main" xmlns="" id="{8BFFE899-2EB2-4DF9-A5D3-6B09101D0DDE}"/>
              </a:ext>
            </a:extLst>
          </p:cNvPr>
          <p:cNvSpPr/>
          <p:nvPr/>
        </p:nvSpPr>
        <p:spPr>
          <a:xfrm>
            <a:off x="4932383" y="2935379"/>
            <a:ext cx="498432" cy="523220"/>
          </a:xfrm>
          <a:prstGeom prst="smileyFace">
            <a:avLst/>
          </a:prstGeom>
          <a:solidFill>
            <a:srgbClr val="FFC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звук 15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93AD814D-00F1-4AED-A548-A1F7061610B0}"/>
              </a:ext>
            </a:extLst>
          </p:cNvPr>
          <p:cNvSpPr/>
          <p:nvPr/>
        </p:nvSpPr>
        <p:spPr>
          <a:xfrm>
            <a:off x="6075813" y="3708357"/>
            <a:ext cx="534355" cy="523220"/>
          </a:xfrm>
          <a:prstGeom prst="actionButtonSound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нак ''минус'' 16">
            <a:extLst>
              <a:ext uri="{FF2B5EF4-FFF2-40B4-BE49-F238E27FC236}">
                <a16:creationId xmlns:a16="http://schemas.microsoft.com/office/drawing/2014/main" xmlns="" id="{FF6144DF-9097-411A-B3A8-9A831F45AE2E}"/>
              </a:ext>
            </a:extLst>
          </p:cNvPr>
          <p:cNvSpPr/>
          <p:nvPr/>
        </p:nvSpPr>
        <p:spPr>
          <a:xfrm rot="2321754">
            <a:off x="5760482" y="3794633"/>
            <a:ext cx="1171098" cy="350668"/>
          </a:xfrm>
          <a:prstGeom prst="mathMinus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xmlns="" id="{363E9B55-6554-409A-B11F-FD1E4786C536}"/>
              </a:ext>
            </a:extLst>
          </p:cNvPr>
          <p:cNvSpPr/>
          <p:nvPr/>
        </p:nvSpPr>
        <p:spPr>
          <a:xfrm>
            <a:off x="11296650" y="4619200"/>
            <a:ext cx="695325" cy="432634"/>
          </a:xfrm>
          <a:prstGeom prst="rightArrow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112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  <p:bldP spid="13" grpId="0"/>
      <p:bldP spid="15" grpId="0" animBg="1"/>
      <p:bldP spid="16" grpId="0" animBg="1"/>
      <p:bldP spid="17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: наклоненная вверх 1">
            <a:extLst>
              <a:ext uri="{FF2B5EF4-FFF2-40B4-BE49-F238E27FC236}">
                <a16:creationId xmlns:a16="http://schemas.microsoft.com/office/drawing/2014/main" xmlns="" id="{580088B9-17A3-4355-BAB2-15F998D2207D}"/>
              </a:ext>
            </a:extLst>
          </p:cNvPr>
          <p:cNvSpPr/>
          <p:nvPr/>
        </p:nvSpPr>
        <p:spPr>
          <a:xfrm>
            <a:off x="228600" y="1543050"/>
            <a:ext cx="11344275" cy="2286000"/>
          </a:xfrm>
          <a:prstGeom prst="ribbon2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097BC5F-3A36-4225-9B49-926C3C22B212}"/>
              </a:ext>
            </a:extLst>
          </p:cNvPr>
          <p:cNvSpPr txBox="1"/>
          <p:nvPr/>
        </p:nvSpPr>
        <p:spPr>
          <a:xfrm>
            <a:off x="3743325" y="1828800"/>
            <a:ext cx="457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you.</a:t>
            </a:r>
            <a:endParaRPr lang="ru-RU" sz="6600" b="1" i="1" u="sng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157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93</TotalTime>
  <Words>66</Words>
  <Application>Microsoft Office PowerPoint</Application>
  <PresentationFormat>Произвольный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Галерея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Воронков</dc:creator>
  <cp:lastModifiedBy>izotovaon</cp:lastModifiedBy>
  <cp:revision>13</cp:revision>
  <dcterms:created xsi:type="dcterms:W3CDTF">2018-03-29T13:33:31Z</dcterms:created>
  <dcterms:modified xsi:type="dcterms:W3CDTF">2018-06-18T11:33:46Z</dcterms:modified>
</cp:coreProperties>
</file>