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Через сколько секунд встретятся две ласточки, летящие </a:t>
            </a:r>
            <a:r>
              <a:rPr lang="ru-RU" dirty="0" smtClean="0"/>
              <a:t>навстречу </a:t>
            </a:r>
            <a:r>
              <a:rPr lang="ru-RU" dirty="0"/>
              <a:t>друг другу, если скорость каждой из них 23 метра в секунду, а расстояние между ними 920 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54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Грузовой поезд проехал 420 км, сделав остановку на одной станции. Путь до этой станции занял 4 часа при скорости 80км/час. Весь оставшийся путь занял 2 часа. С какой скоростью поезд двигался после остановки?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26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Вертолет пролетает за 4 часа 960 километров. Сколько времени понадобится самолету, чтобы пролететь то же расстояние, если он движется в 2 раз быстрее?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49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Из турбазы вышел лыжник со скоростью 12 км ч. Через 2 ч вслед за ним вышел другой лыжник со скоростью 18 км ч. На каком расстоянии от турбазы 2-й лыжник догонит 1-го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80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Расстояние между двумя станциями 40 км. Из этих станций одновременно в одном направлении вышли скорый и товарный поезд, причем товарный поезд шел впереди. Через сколько часов скорый поезд догонит товарный, если его скорость равна 80 км/ч, а скорость товарного поезда 60 км/ч?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42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Расстояние между двумя пунктами 20 км. Из этих пунктов в одном направлении одновременно выехали автомобиль и мотоцикл, причем автомобиль двигался впереди. Через 5 часов расстояние между ними стало 170 км. </a:t>
            </a:r>
            <a:r>
              <a:rPr lang="ru-RU"/>
              <a:t>Найти скорость мотоцикла, если скорость автомобиля 70 км/ч.</a:t>
            </a:r>
            <a:br>
              <a:rPr lang="ru-RU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9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</TotalTime>
  <Words>201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эксперт</dc:creator>
  <cp:lastModifiedBy>Учитель</cp:lastModifiedBy>
  <cp:revision>4</cp:revision>
  <dcterms:created xsi:type="dcterms:W3CDTF">2018-03-22T03:54:29Z</dcterms:created>
  <dcterms:modified xsi:type="dcterms:W3CDTF">2018-03-22T08:48:10Z</dcterms:modified>
</cp:coreProperties>
</file>