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9" r:id="rId6"/>
    <p:sldId id="270" r:id="rId7"/>
    <p:sldId id="260" r:id="rId8"/>
    <p:sldId id="261" r:id="rId9"/>
    <p:sldId id="262" r:id="rId10"/>
    <p:sldId id="263" r:id="rId11"/>
    <p:sldId id="264" r:id="rId12"/>
    <p:sldId id="271" r:id="rId13"/>
    <p:sldId id="272" r:id="rId14"/>
    <p:sldId id="273" r:id="rId15"/>
    <p:sldId id="274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38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82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9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110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72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137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44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886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62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22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E01E-A933-46B1-A4AA-F2E269EAF4CB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41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0E01E-A933-46B1-A4AA-F2E269EAF4CB}" type="datetimeFigureOut">
              <a:rPr lang="ru-RU" smtClean="0"/>
              <a:t>23.03.2017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3C01E-A9E2-4282-8740-8CB9CA920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70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quest Script" panose="02000505000000020004" pitchFamily="2" charset="0"/>
              </a:rPr>
              <a:t>Терминологический диктант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cquest Script" panose="02000505000000020004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556792"/>
            <a:ext cx="6400800" cy="1752600"/>
          </a:xfrm>
        </p:spPr>
        <p:txBody>
          <a:bodyPr/>
          <a:lstStyle/>
          <a:p>
            <a:r>
              <a:rPr lang="ru-RU" sz="4000" b="1" u="sng" dirty="0">
                <a:solidFill>
                  <a:schemeClr val="tx1"/>
                </a:solidFill>
              </a:rPr>
              <a:t>Государственное устройство республики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018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246043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9. </a:t>
            </a:r>
            <a:r>
              <a:rPr lang="ru-RU" b="1" dirty="0"/>
              <a:t>Высшее должностное лицо республики, подчиняющееся </a:t>
            </a:r>
            <a:r>
              <a:rPr lang="ru-RU" b="1" dirty="0" smtClean="0"/>
              <a:t>Сенату</a:t>
            </a:r>
          </a:p>
          <a:p>
            <a:pPr marL="0" lvl="0" indent="0">
              <a:buNone/>
            </a:pPr>
            <a:endParaRPr lang="ru-RU" b="1" dirty="0"/>
          </a:p>
          <a:p>
            <a:r>
              <a:rPr lang="ru-RU" dirty="0"/>
              <a:t>А) диктатор</a:t>
            </a:r>
          </a:p>
          <a:p>
            <a:r>
              <a:rPr lang="ru-RU" dirty="0"/>
              <a:t>Б) патрон</a:t>
            </a:r>
          </a:p>
          <a:p>
            <a:r>
              <a:rPr lang="ru-RU" dirty="0"/>
              <a:t>В) консул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80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10202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10. Высшее должностное лицо в условиях войны?</a:t>
            </a:r>
          </a:p>
          <a:p>
            <a:pPr marL="514350" indent="-514350">
              <a:buAutoNum type="arabicPeriod" startAt="8"/>
            </a:pP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А) диктатор</a:t>
            </a:r>
          </a:p>
          <a:p>
            <a:pPr marL="0" indent="0">
              <a:buNone/>
            </a:pPr>
            <a:r>
              <a:rPr lang="ru-RU" dirty="0" smtClean="0"/>
              <a:t>Б) патрон</a:t>
            </a:r>
          </a:p>
          <a:p>
            <a:pPr marL="0" indent="0">
              <a:buNone/>
            </a:pPr>
            <a:r>
              <a:rPr lang="ru-RU" dirty="0" smtClean="0"/>
              <a:t>В) консул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15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11. Высшее должностное лицо среди плебеев?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А) трибун</a:t>
            </a:r>
          </a:p>
          <a:p>
            <a:pPr marL="0" indent="0">
              <a:buNone/>
            </a:pPr>
            <a:r>
              <a:rPr lang="ru-RU" dirty="0" smtClean="0"/>
              <a:t>Б)</a:t>
            </a:r>
            <a:r>
              <a:rPr lang="ru-RU" dirty="0"/>
              <a:t> гражданин</a:t>
            </a:r>
          </a:p>
          <a:p>
            <a:pPr marL="0" indent="0">
              <a:buNone/>
            </a:pPr>
            <a:r>
              <a:rPr lang="ru-RU" dirty="0" smtClean="0"/>
              <a:t>В) сенатор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1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12. Как называется народное собрание у плебеев?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А) сенат</a:t>
            </a:r>
          </a:p>
          <a:p>
            <a:pPr marL="0" indent="0">
              <a:buNone/>
            </a:pPr>
            <a:r>
              <a:rPr lang="ru-RU" dirty="0" smtClean="0"/>
              <a:t>Б) комиции</a:t>
            </a:r>
          </a:p>
          <a:p>
            <a:pPr marL="0" indent="0">
              <a:buNone/>
            </a:pPr>
            <a:r>
              <a:rPr lang="ru-RU" dirty="0" smtClean="0"/>
              <a:t>В) плебисцит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69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86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124744"/>
            <a:ext cx="4040188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81339"/>
          </a:xfrm>
        </p:spPr>
        <p:txBody>
          <a:bodyPr/>
          <a:lstStyle/>
          <a:p>
            <a:r>
              <a:rPr lang="ru-RU" dirty="0" smtClean="0"/>
              <a:t>1. –  А</a:t>
            </a:r>
          </a:p>
          <a:p>
            <a:r>
              <a:rPr lang="ru-RU" dirty="0" smtClean="0"/>
              <a:t>2. –  Б</a:t>
            </a:r>
          </a:p>
          <a:p>
            <a:r>
              <a:rPr lang="ru-RU" dirty="0" smtClean="0"/>
              <a:t>3. –  А</a:t>
            </a:r>
          </a:p>
          <a:p>
            <a:r>
              <a:rPr lang="ru-RU" dirty="0" smtClean="0"/>
              <a:t>4. –  Б,В</a:t>
            </a:r>
          </a:p>
          <a:p>
            <a:r>
              <a:rPr lang="ru-RU" dirty="0" smtClean="0"/>
              <a:t>5. –  А</a:t>
            </a:r>
          </a:p>
          <a:p>
            <a:r>
              <a:rPr lang="ru-RU" dirty="0" smtClean="0"/>
              <a:t>6. -  В</a:t>
            </a:r>
          </a:p>
          <a:p>
            <a:endParaRPr lang="ru-RU" dirty="0" smtClean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124744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5025" y="1772816"/>
            <a:ext cx="4041775" cy="4353347"/>
          </a:xfrm>
        </p:spPr>
        <p:txBody>
          <a:bodyPr/>
          <a:lstStyle/>
          <a:p>
            <a:r>
              <a:rPr lang="ru-RU" dirty="0" smtClean="0"/>
              <a:t>7. –  В</a:t>
            </a:r>
          </a:p>
          <a:p>
            <a:r>
              <a:rPr lang="ru-RU" dirty="0" smtClean="0"/>
              <a:t>8. </a:t>
            </a:r>
            <a:r>
              <a:rPr lang="ru-RU" smtClean="0"/>
              <a:t>–  А</a:t>
            </a:r>
            <a:endParaRPr lang="ru-RU" dirty="0" smtClean="0"/>
          </a:p>
          <a:p>
            <a:r>
              <a:rPr lang="ru-RU" dirty="0" smtClean="0"/>
              <a:t>9. –  В</a:t>
            </a:r>
          </a:p>
          <a:p>
            <a:r>
              <a:rPr lang="ru-RU" dirty="0" smtClean="0"/>
              <a:t>10. – А</a:t>
            </a:r>
          </a:p>
          <a:p>
            <a:r>
              <a:rPr lang="ru-RU" dirty="0" smtClean="0"/>
              <a:t>11. –  А</a:t>
            </a:r>
          </a:p>
          <a:p>
            <a:r>
              <a:rPr lang="ru-RU" dirty="0" smtClean="0"/>
              <a:t>12. –  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191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9.	Мать семейства                            </a:t>
            </a:r>
          </a:p>
          <a:p>
            <a:r>
              <a:rPr lang="ru-RU" dirty="0" smtClean="0"/>
              <a:t> А) патрон</a:t>
            </a:r>
          </a:p>
          <a:p>
            <a:r>
              <a:rPr lang="ru-RU" dirty="0" smtClean="0"/>
              <a:t>Б) матрона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32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10. </a:t>
            </a:r>
            <a:r>
              <a:rPr lang="ru-RU" b="1" dirty="0"/>
              <a:t>Так римляне называли жителей Карфагена</a:t>
            </a:r>
          </a:p>
          <a:p>
            <a:r>
              <a:rPr lang="ru-RU" dirty="0"/>
              <a:t>А) карфагеняне</a:t>
            </a:r>
          </a:p>
          <a:p>
            <a:r>
              <a:rPr lang="ru-RU" dirty="0"/>
              <a:t>Б) </a:t>
            </a:r>
            <a:r>
              <a:rPr lang="ru-RU" dirty="0" err="1"/>
              <a:t>корфы</a:t>
            </a:r>
            <a:endParaRPr lang="ru-RU" dirty="0"/>
          </a:p>
          <a:p>
            <a:r>
              <a:rPr lang="ru-RU" dirty="0"/>
              <a:t>В) пуны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9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11. </a:t>
            </a:r>
            <a:r>
              <a:rPr lang="ru-RU" b="1" dirty="0">
                <a:ea typeface="Calibri"/>
                <a:cs typeface="Times New Roman"/>
              </a:rPr>
              <a:t>Платежи, налагаемые государством –победителем на побеждённое государство</a:t>
            </a:r>
          </a:p>
          <a:p>
            <a:pPr marL="2340610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А) контрибуция</a:t>
            </a:r>
          </a:p>
          <a:p>
            <a:pPr marL="2340610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Б) налог</a:t>
            </a:r>
          </a:p>
          <a:p>
            <a:pPr marL="2340610"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В) дань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233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12.</a:t>
            </a:r>
            <a:r>
              <a:rPr lang="ru-RU" b="1" dirty="0"/>
              <a:t> Область, завоёванная римлянами</a:t>
            </a:r>
          </a:p>
          <a:p>
            <a:r>
              <a:rPr lang="ru-RU" dirty="0"/>
              <a:t>А) колхоз</a:t>
            </a:r>
          </a:p>
          <a:p>
            <a:r>
              <a:rPr lang="ru-RU" dirty="0"/>
              <a:t>Б) провинция</a:t>
            </a:r>
          </a:p>
          <a:p>
            <a:r>
              <a:rPr lang="ru-RU" dirty="0"/>
              <a:t>В) деревня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8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030019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Весталка </a:t>
            </a:r>
            <a:r>
              <a:rPr lang="ru-RU" b="1" dirty="0" smtClean="0">
                <a:ea typeface="Calibri"/>
                <a:cs typeface="Times New Roman"/>
              </a:rPr>
              <a:t> - это…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dirty="0" smtClean="0">
                <a:ea typeface="Calibri"/>
                <a:cs typeface="Times New Roman"/>
              </a:rPr>
              <a:t>                                         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ru-RU" dirty="0" smtClean="0">
                <a:ea typeface="Calibri"/>
                <a:cs typeface="Times New Roman"/>
              </a:rPr>
              <a:t>     А</a:t>
            </a:r>
            <a:r>
              <a:rPr lang="ru-RU" dirty="0">
                <a:ea typeface="Calibri"/>
                <a:cs typeface="Times New Roman"/>
              </a:rPr>
              <a:t>) жрица богини домашнего </a:t>
            </a:r>
            <a:r>
              <a:rPr lang="ru-RU" dirty="0" smtClean="0">
                <a:ea typeface="Calibri"/>
                <a:cs typeface="Times New Roman"/>
              </a:rPr>
              <a:t>очага                                                      </a:t>
            </a:r>
            <a:endParaRPr lang="ru-RU" dirty="0"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a typeface="Calibri"/>
                <a:cs typeface="Times New Roman"/>
              </a:rPr>
              <a:t>    Б</a:t>
            </a:r>
            <a:r>
              <a:rPr lang="ru-RU" dirty="0">
                <a:ea typeface="Calibri"/>
                <a:cs typeface="Times New Roman"/>
              </a:rPr>
              <a:t>) жрица, приносящая </a:t>
            </a:r>
            <a:r>
              <a:rPr lang="ru-RU" dirty="0" smtClean="0">
                <a:ea typeface="Calibri"/>
                <a:cs typeface="Times New Roman"/>
              </a:rPr>
              <a:t>весть                                               </a:t>
            </a: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a typeface="Calibri"/>
                <a:cs typeface="Times New Roman"/>
              </a:rPr>
              <a:t>    </a:t>
            </a:r>
            <a:r>
              <a:rPr lang="ru-RU" dirty="0">
                <a:ea typeface="Calibri"/>
                <a:cs typeface="Times New Roman"/>
              </a:rPr>
              <a:t>В) жрица Востока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86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2. Ликторы  - это…</a:t>
            </a:r>
          </a:p>
          <a:p>
            <a:pPr marL="0" lvl="0" indent="0">
              <a:buNone/>
            </a:pPr>
            <a:r>
              <a:rPr lang="ru-RU" b="1" dirty="0" smtClean="0"/>
              <a:t>                                           </a:t>
            </a:r>
          </a:p>
          <a:p>
            <a:pPr marL="0" lvl="0" indent="0">
              <a:buNone/>
            </a:pPr>
            <a:r>
              <a:rPr lang="ru-RU" dirty="0" smtClean="0"/>
              <a:t>А</a:t>
            </a:r>
            <a:r>
              <a:rPr lang="ru-RU" dirty="0"/>
              <a:t>) тот, кто диктует лекции</a:t>
            </a:r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охрана царя</a:t>
            </a:r>
          </a:p>
          <a:p>
            <a:pPr marL="0" indent="0">
              <a:buNone/>
            </a:pPr>
            <a:r>
              <a:rPr lang="ru-RU" dirty="0"/>
              <a:t>В) розги с воткнутыми в них топорами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41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lvl="0"/>
            <a:r>
              <a:rPr lang="ru-RU" dirty="0" smtClean="0"/>
              <a:t>3</a:t>
            </a:r>
            <a:r>
              <a:rPr lang="ru-RU" b="1" dirty="0" smtClean="0"/>
              <a:t>. </a:t>
            </a:r>
            <a:r>
              <a:rPr lang="ru-RU" b="1" dirty="0"/>
              <a:t>Основатель Рима </a:t>
            </a:r>
            <a:endParaRPr lang="ru-RU" b="1" dirty="0" smtClean="0"/>
          </a:p>
          <a:p>
            <a:pPr marL="0" lvl="0" indent="0">
              <a:buNone/>
            </a:pPr>
            <a:r>
              <a:rPr lang="ru-RU" b="1" dirty="0" smtClean="0"/>
              <a:t>                       </a:t>
            </a:r>
          </a:p>
          <a:p>
            <a:pPr marL="0" lvl="0" indent="0">
              <a:buNone/>
            </a:pPr>
            <a:r>
              <a:rPr lang="ru-RU" dirty="0" smtClean="0"/>
              <a:t>   </a:t>
            </a:r>
            <a:r>
              <a:rPr lang="ru-RU" dirty="0"/>
              <a:t>А) Ромул</a:t>
            </a:r>
          </a:p>
          <a:p>
            <a:pPr marL="0" indent="0">
              <a:buNone/>
            </a:pPr>
            <a:r>
              <a:rPr lang="ru-RU" dirty="0" smtClean="0"/>
              <a:t>   Б</a:t>
            </a:r>
            <a:r>
              <a:rPr lang="ru-RU" dirty="0"/>
              <a:t>) Рем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88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 smtClean="0"/>
              <a:t>4. </a:t>
            </a:r>
            <a:r>
              <a:rPr lang="ru-RU" b="1" dirty="0" smtClean="0"/>
              <a:t>Триумф – это</a:t>
            </a:r>
            <a:r>
              <a:rPr lang="ru-RU" dirty="0" smtClean="0"/>
              <a:t>…</a:t>
            </a:r>
          </a:p>
          <a:p>
            <a:endParaRPr lang="ru-RU" dirty="0"/>
          </a:p>
          <a:p>
            <a:r>
              <a:rPr lang="ru-RU" dirty="0" smtClean="0"/>
              <a:t>А) специальные ворота</a:t>
            </a:r>
          </a:p>
          <a:p>
            <a:r>
              <a:rPr lang="ru-RU" dirty="0" smtClean="0"/>
              <a:t>Б) торжество в честь победы над врагом</a:t>
            </a:r>
          </a:p>
          <a:p>
            <a:r>
              <a:rPr lang="ru-RU" dirty="0" smtClean="0"/>
              <a:t>В) великий праздник этрусков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450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5. Что такое форум?</a:t>
            </a:r>
          </a:p>
          <a:p>
            <a:endParaRPr lang="ru-RU" dirty="0"/>
          </a:p>
          <a:p>
            <a:r>
              <a:rPr lang="ru-RU" dirty="0" smtClean="0"/>
              <a:t>А) главная площадь Рима</a:t>
            </a:r>
          </a:p>
          <a:p>
            <a:r>
              <a:rPr lang="ru-RU" dirty="0" smtClean="0"/>
              <a:t>Б) здание, где все общаются</a:t>
            </a:r>
          </a:p>
          <a:p>
            <a:r>
              <a:rPr lang="ru-RU" dirty="0" smtClean="0"/>
              <a:t>В) римская знать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85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/>
              <a:t>6. </a:t>
            </a:r>
            <a:r>
              <a:rPr lang="ru-RU" b="1" dirty="0"/>
              <a:t>Члены общины, владеющие земельным  </a:t>
            </a:r>
            <a:r>
              <a:rPr lang="ru-RU" b="1" dirty="0" smtClean="0"/>
              <a:t>наделом – это…</a:t>
            </a:r>
            <a:endParaRPr lang="ru-RU" b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) Патриции</a:t>
            </a:r>
          </a:p>
          <a:p>
            <a:pPr marL="0" indent="0">
              <a:buNone/>
            </a:pPr>
            <a:r>
              <a:rPr lang="ru-RU" dirty="0" smtClean="0"/>
              <a:t>Б</a:t>
            </a:r>
            <a:r>
              <a:rPr lang="ru-RU" dirty="0"/>
              <a:t>) Плебеи</a:t>
            </a:r>
          </a:p>
          <a:p>
            <a:pPr marL="0" indent="0">
              <a:buNone/>
            </a:pPr>
            <a:r>
              <a:rPr lang="ru-RU" dirty="0"/>
              <a:t>В) Граждане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257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7. </a:t>
            </a:r>
            <a:r>
              <a:rPr lang="ru-RU" b="1" dirty="0"/>
              <a:t>Совет старейшин </a:t>
            </a:r>
            <a:r>
              <a:rPr lang="ru-RU" b="1" dirty="0" smtClean="0"/>
              <a:t>у патрициев   </a:t>
            </a:r>
          </a:p>
          <a:p>
            <a:pPr marL="0" lvl="0" indent="0">
              <a:buNone/>
            </a:pPr>
            <a:r>
              <a:rPr lang="ru-RU" b="1" dirty="0" smtClean="0"/>
              <a:t>                       </a:t>
            </a:r>
          </a:p>
          <a:p>
            <a:pPr lvl="0"/>
            <a:r>
              <a:rPr lang="ru-RU" dirty="0" smtClean="0"/>
              <a:t>А</a:t>
            </a:r>
            <a:r>
              <a:rPr lang="ru-RU" dirty="0"/>
              <a:t>) народное собрание</a:t>
            </a:r>
          </a:p>
          <a:p>
            <a:r>
              <a:rPr lang="ru-RU" dirty="0"/>
              <a:t>Б) консульство</a:t>
            </a:r>
          </a:p>
          <a:p>
            <a:r>
              <a:rPr lang="ru-RU" dirty="0"/>
              <a:t>В) Сенат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80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1507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246043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8. </a:t>
            </a:r>
            <a:r>
              <a:rPr lang="ru-RU" b="1" dirty="0"/>
              <a:t>Потомки царских семей, коренные жители </a:t>
            </a:r>
            <a:r>
              <a:rPr lang="ru-RU" b="1" dirty="0" smtClean="0"/>
              <a:t>Рима – это…</a:t>
            </a:r>
          </a:p>
          <a:p>
            <a:pPr marL="0" lvl="0" indent="0">
              <a:buNone/>
            </a:pPr>
            <a:endParaRPr lang="ru-RU" b="1" dirty="0"/>
          </a:p>
          <a:p>
            <a:r>
              <a:rPr lang="ru-RU" dirty="0"/>
              <a:t>А) Патриции</a:t>
            </a:r>
          </a:p>
          <a:p>
            <a:r>
              <a:rPr lang="ru-RU" dirty="0"/>
              <a:t>Б) Плебеи</a:t>
            </a:r>
          </a:p>
          <a:p>
            <a:r>
              <a:rPr lang="ru-RU" dirty="0"/>
              <a:t>В) Граждане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322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551</TotalTime>
  <Words>343</Words>
  <Application>Microsoft Office PowerPoint</Application>
  <PresentationFormat>Экран (4:3)</PresentationFormat>
  <Paragraphs>88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Тема6</vt:lpstr>
      <vt:lpstr>Терминологический диктант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терминам Др. Рима</dc:title>
  <dc:creator>user</dc:creator>
  <cp:lastModifiedBy>Лена</cp:lastModifiedBy>
  <cp:revision>10</cp:revision>
  <dcterms:created xsi:type="dcterms:W3CDTF">2014-04-08T06:10:21Z</dcterms:created>
  <dcterms:modified xsi:type="dcterms:W3CDTF">2017-03-23T06:01:10Z</dcterms:modified>
</cp:coreProperties>
</file>