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9" r:id="rId4"/>
    <p:sldId id="277" r:id="rId5"/>
    <p:sldId id="257" r:id="rId6"/>
    <p:sldId id="263" r:id="rId7"/>
    <p:sldId id="262" r:id="rId8"/>
    <p:sldId id="280" r:id="rId9"/>
    <p:sldId id="281" r:id="rId10"/>
    <p:sldId id="270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140968"/>
            <a:ext cx="4536504" cy="3384376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Грачева Анастасия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10б класса 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«Центр образования «</a:t>
            </a:r>
            <a:r>
              <a:rPr lang="ru-RU" sz="3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Тавла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»-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№17»</a:t>
            </a:r>
          </a:p>
          <a:p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endParaRPr lang="ru-RU" sz="3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Кудрявцева С.Ю.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8964488" cy="1944216"/>
          </a:xfrm>
        </p:spPr>
        <p:txBody>
          <a:bodyPr anchor="ctr"/>
          <a:lstStyle/>
          <a:p>
            <a:pPr marL="18288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Исследовательская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работа: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«Избирательный закон через призму столетия»</a:t>
            </a:r>
            <a:b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3816424" cy="403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87823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5112568" cy="597666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документы, определяющие современные выборы:</a:t>
            </a:r>
          </a:p>
          <a:p>
            <a:pPr marL="45720" indent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основных гарантиях избирательных прав и права на участие в референдуме граждан РФ» № 67-ФЗ от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2002 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 изменениями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://pictures.bookshop.ua/TitleBooks/bs00003041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188640"/>
            <a:ext cx="2502405" cy="3528392"/>
          </a:xfrm>
          <a:prstGeom prst="rect">
            <a:avLst/>
          </a:prstGeom>
          <a:noFill/>
        </p:spPr>
      </p:pic>
      <p:pic>
        <p:nvPicPr>
          <p:cNvPr id="8194" name="Picture 2" descr="http://www.knigisosklada.ru/images/books/1868/big/18686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3140968"/>
            <a:ext cx="2512478" cy="3524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78255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496944" cy="61206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июня 2017 года в избирательный процесс были внесены существенные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изменения: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нахождения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комиссий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 подписных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листов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избирательных прав граждан, являющихся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инвалидами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atas.info/upload/iblock/eec/eec6a2fe1d5084e5e95ae389aa6f384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4581128"/>
            <a:ext cx="3143672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65532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6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изучения материалов я пришла к выводу, что современное избирательное законодательство  более демократично и реализует в полной мере демократические права и свободы граждан на участие в управлении государством, чего нельзя сказать о избирательном законе начала ХХ века.</a:t>
            </a:r>
          </a:p>
          <a:p>
            <a:pPr marL="4572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65037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89264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900igr.net/datas/obschestvoznanie/Vseobschee-izbiratelnoe-pravo/0002-002-Referendu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6672"/>
            <a:ext cx="7999743" cy="5999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784976" cy="38015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Избирательное право прочно заняло свою нишу в общей системе права Российской Федерации и уже имеет свою политическую и юридическую историю развития и совершенствования.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543409"/>
            <a:ext cx="4680521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744416" cy="304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8901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2132856"/>
            <a:ext cx="7838256" cy="3382312"/>
          </a:xfrm>
        </p:spPr>
        <p:txBody>
          <a:bodyPr/>
          <a:lstStyle/>
          <a:p>
            <a:pPr algn="l">
              <a:buNone/>
            </a:pPr>
            <a:r>
              <a:rPr lang="ru-RU" sz="2400" dirty="0" smtClean="0"/>
              <a:t>Задачи:</a:t>
            </a:r>
            <a:br>
              <a:rPr lang="ru-RU" sz="2400" dirty="0" smtClean="0"/>
            </a:br>
            <a:r>
              <a:rPr lang="ru-RU" sz="2400" dirty="0" smtClean="0"/>
              <a:t>-рассмотреть сущность избирательных  законов  России 1905г. и 2002г.;</a:t>
            </a:r>
            <a:br>
              <a:rPr lang="ru-RU" sz="2400" dirty="0" smtClean="0"/>
            </a:br>
            <a:r>
              <a:rPr lang="ru-RU" sz="2400" dirty="0" smtClean="0"/>
              <a:t>-исследовать принципы избирательного законодательства;</a:t>
            </a:r>
            <a:br>
              <a:rPr lang="ru-RU" sz="2400" dirty="0" smtClean="0"/>
            </a:br>
            <a:r>
              <a:rPr lang="ru-RU" sz="2400" dirty="0" smtClean="0"/>
              <a:t>-сравнить избирательные законы.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496944" cy="12241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Цель исследования</a:t>
            </a:r>
            <a:r>
              <a:rPr lang="ru-RU" sz="2800" dirty="0" smtClean="0"/>
              <a:t>: представить характеристику избирательных законов по выборам  1905г.и 2002г. с изменениями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 descr="http://vustug-info.ru/kotlas-info/sites/default/files/8ae7765324eeb0832351c46cfb730c9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4437112"/>
            <a:ext cx="3480387" cy="2232248"/>
          </a:xfrm>
          <a:prstGeom prst="rect">
            <a:avLst/>
          </a:prstGeom>
          <a:noFill/>
        </p:spPr>
      </p:pic>
      <p:pic>
        <p:nvPicPr>
          <p:cNvPr id="1030" name="Picture 6" descr="https://www.s.gorodpushkin.ru/section/afisha_event/upload/pers/51/img/afisha/000/000/002/cisafisha_139288792940_5931635c4ec1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509120"/>
            <a:ext cx="3286125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7" y="332656"/>
            <a:ext cx="3816424" cy="369772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cs typeface="Times New Roman" panose="02020603050405020304" pitchFamily="18" charset="0"/>
              </a:rPr>
              <a:t>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7416824" cy="4392488"/>
          </a:xfrm>
        </p:spPr>
        <p:txBody>
          <a:bodyPr anchor="ctr">
            <a:normAutofit fontScale="85000" lnSpcReduction="10000"/>
          </a:bodyPr>
          <a:lstStyle/>
          <a:p>
            <a:pPr>
              <a:buNone/>
            </a:pPr>
            <a:r>
              <a:rPr lang="ru-RU" sz="2800" b="1" dirty="0" smtClean="0"/>
              <a:t>Объект исследования</a:t>
            </a:r>
            <a:r>
              <a:rPr lang="ru-RU" sz="2800" dirty="0" smtClean="0"/>
              <a:t>: избирательные законы</a:t>
            </a:r>
          </a:p>
          <a:p>
            <a:pPr>
              <a:buNone/>
            </a:pPr>
            <a:r>
              <a:rPr lang="ru-RU" sz="2800" b="1" dirty="0" smtClean="0"/>
              <a:t>Методы исследования: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-сравнение;</a:t>
            </a:r>
          </a:p>
          <a:p>
            <a:pPr>
              <a:buNone/>
            </a:pPr>
            <a:r>
              <a:rPr lang="ru-RU" sz="2800" dirty="0" smtClean="0"/>
              <a:t>-анализ;</a:t>
            </a:r>
          </a:p>
          <a:p>
            <a:pPr>
              <a:buNone/>
            </a:pPr>
            <a:r>
              <a:rPr lang="ru-RU" sz="2800" dirty="0" smtClean="0"/>
              <a:t>-систематизация.</a:t>
            </a:r>
          </a:p>
          <a:p>
            <a:pPr>
              <a:buNone/>
            </a:pPr>
            <a:r>
              <a:rPr lang="ru-RU" sz="2800" b="1" dirty="0" smtClean="0"/>
              <a:t>Гипотеза исследования: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современное законодательство о выборах более </a:t>
            </a:r>
          </a:p>
          <a:p>
            <a:pPr>
              <a:buNone/>
            </a:pPr>
            <a:r>
              <a:rPr lang="ru-RU" sz="2800" dirty="0" smtClean="0"/>
              <a:t>демократичное, </a:t>
            </a:r>
          </a:p>
          <a:p>
            <a:pPr>
              <a:buNone/>
            </a:pPr>
            <a:r>
              <a:rPr lang="ru-RU" sz="2800" dirty="0" smtClean="0"/>
              <a:t>чем в начале ХХ века.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1506" name="Picture 2" descr="http://territoriaprava.ru/wp-content/uploads/2011/10/1_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717032"/>
            <a:ext cx="4093749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7195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08912" cy="619268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избирательным законом стало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выборах в Государственную Думу,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августа 1905 г.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участия в выборах согласно закону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отстранялись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лица женского пола;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лица моложе 25 лет;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обучавшиеся в учебных заведениях;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воинские чины армии и флота, состоящие на действительной воинской службе;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так называемые бродячие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инородцы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иностранные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подданные.</a:t>
            </a:r>
          </a:p>
          <a:p>
            <a:pPr marL="45720" indent="0" algn="ctr">
              <a:buNone/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своих избирательных</a:t>
            </a:r>
          </a:p>
          <a:p>
            <a:pPr marL="4572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 мужья и сыновья могли использовать </a:t>
            </a:r>
          </a:p>
          <a:p>
            <a:pPr marL="4572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имущественные цензы жены или матери.</a:t>
            </a: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www.vnikitskom.ru/antique/images/lots-new/63/cache/58-035-2144-24-C7112687_m_6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1628800"/>
            <a:ext cx="2076202" cy="3075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456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496944" cy="387358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Избирательная  система определялась «Положением о выборах в Государственную думу» от 6 августа 1905 года.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1905 года был обнародован Манифест Николая II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усовершенствовании государственного порядка».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356569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2276872"/>
            <a:ext cx="2902859" cy="42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2730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s://fs00.infourok.ru/images/doc/107/126439/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422" y="404664"/>
            <a:ext cx="787287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424936" cy="38735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Особенности избирательной системы  </a:t>
            </a:r>
          </a:p>
          <a:p>
            <a:pPr algn="ctr">
              <a:buNone/>
            </a:pPr>
            <a:r>
              <a:rPr lang="ru-RU" b="1" dirty="0" smtClean="0"/>
              <a:t>по Указу 11 декабря 1905г.</a:t>
            </a:r>
            <a:endParaRPr lang="ru-RU" b="1" dirty="0"/>
          </a:p>
        </p:txBody>
      </p:sp>
      <p:pic>
        <p:nvPicPr>
          <p:cNvPr id="4098" name="Picture 2" descr="https://arhivurokov.ru/multiurok/html/2017/08/20/s_5999bd33033e6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340768"/>
            <a:ext cx="7992888" cy="5328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161</TotalTime>
  <Words>354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 Исследовательская работа: «Избирательный закон через призму столетия» </vt:lpstr>
      <vt:lpstr>Слайд 2</vt:lpstr>
      <vt:lpstr>Слайд 3</vt:lpstr>
      <vt:lpstr>Задачи: -рассмотреть сущность избирательных  законов  России 1905г. и 2002г.; -исследовать принципы избирательного законодательства; -сравнить избирательные законы. </vt:lpstr>
      <vt:lpstr>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работа: «Избирательный закон через призму столетия»</dc:title>
  <dc:creator>Кристина</dc:creator>
  <cp:lastModifiedBy>Компьютер</cp:lastModifiedBy>
  <cp:revision>22</cp:revision>
  <dcterms:created xsi:type="dcterms:W3CDTF">2017-12-13T09:07:40Z</dcterms:created>
  <dcterms:modified xsi:type="dcterms:W3CDTF">2018-06-19T18:03:59Z</dcterms:modified>
</cp:coreProperties>
</file>