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88" r:id="rId3"/>
    <p:sldId id="282" r:id="rId4"/>
    <p:sldId id="283" r:id="rId5"/>
    <p:sldId id="289" r:id="rId6"/>
    <p:sldId id="284" r:id="rId7"/>
    <p:sldId id="295" r:id="rId8"/>
    <p:sldId id="296" r:id="rId9"/>
    <p:sldId id="291" r:id="rId10"/>
    <p:sldId id="292" r:id="rId11"/>
    <p:sldId id="293" r:id="rId12"/>
    <p:sldId id="294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DD4D6C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857D2-13C0-44E5-AAEE-D6712F40FD1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70768-2A0B-4E68-BC38-47AE7D888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77bbcded0b37155bb59c6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</p:spPr>
      </p:pic>
      <p:pic>
        <p:nvPicPr>
          <p:cNvPr id="5" name="Рисунок 4" descr="0_a4f39_1dc9c467_XL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343665"/>
            <a:ext cx="2714612" cy="3300045"/>
          </a:xfrm>
          <a:prstGeom prst="rect">
            <a:avLst/>
          </a:prstGeom>
        </p:spPr>
      </p:pic>
      <p:pic>
        <p:nvPicPr>
          <p:cNvPr id="6" name="Рисунок 5" descr="62594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9539370">
            <a:off x="405456" y="367315"/>
            <a:ext cx="1930704" cy="2033999"/>
          </a:xfrm>
          <a:prstGeom prst="rect">
            <a:avLst/>
          </a:prstGeom>
        </p:spPr>
      </p:pic>
      <p:pic>
        <p:nvPicPr>
          <p:cNvPr id="7" name="Рисунок 6" descr="0_6ff7a_1e9146c_XL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647636">
            <a:off x="6448806" y="3561838"/>
            <a:ext cx="2075140" cy="2867205"/>
          </a:xfrm>
          <a:prstGeom prst="rect">
            <a:avLst/>
          </a:prstGeom>
        </p:spPr>
      </p:pic>
      <p:pic>
        <p:nvPicPr>
          <p:cNvPr id="8" name="Рисунок 7" descr="owl-with-school-books-png-clipart-picture-school-books-clipart-496_600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2806" y="357166"/>
            <a:ext cx="2081194" cy="25175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85852" y="2571744"/>
            <a:ext cx="6357982" cy="1571636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/>
            </a:prstTxWarp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Книга-друзья малышей</a:t>
            </a: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5984" y="57148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4810" y="66437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500694" y="6429396"/>
            <a:ext cx="364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выполнила: Е.А. Потапова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slide_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500042"/>
            <a:ext cx="4286248" cy="3214686"/>
          </a:xfrm>
          <a:prstGeom prst="rect">
            <a:avLst/>
          </a:prstGeom>
        </p:spPr>
      </p:pic>
      <p:pic>
        <p:nvPicPr>
          <p:cNvPr id="6" name="Рисунок 5" descr="slide_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554016"/>
            <a:ext cx="4119592" cy="3089694"/>
          </a:xfrm>
          <a:prstGeom prst="rect">
            <a:avLst/>
          </a:prstGeom>
        </p:spPr>
      </p:pic>
      <p:pic>
        <p:nvPicPr>
          <p:cNvPr id="7" name="Рисунок 6" descr="img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4876" y="500042"/>
            <a:ext cx="3905277" cy="2928958"/>
          </a:xfrm>
          <a:prstGeom prst="rect">
            <a:avLst/>
          </a:prstGeom>
        </p:spPr>
      </p:pic>
      <p:pic>
        <p:nvPicPr>
          <p:cNvPr id="8" name="Рисунок 7" descr="img1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28596" y="3857628"/>
            <a:ext cx="3786214" cy="283966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slide_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3" y="357167"/>
            <a:ext cx="4357718" cy="3268289"/>
          </a:xfrm>
          <a:prstGeom prst="rect">
            <a:avLst/>
          </a:prstGeom>
        </p:spPr>
      </p:pic>
      <p:pic>
        <p:nvPicPr>
          <p:cNvPr id="6" name="Рисунок 5" descr="slide_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714752"/>
            <a:ext cx="4190997" cy="3143248"/>
          </a:xfrm>
          <a:prstGeom prst="rect">
            <a:avLst/>
          </a:prstGeom>
        </p:spPr>
      </p:pic>
      <p:pic>
        <p:nvPicPr>
          <p:cNvPr id="7" name="Рисунок 6" descr="fedorino-gore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29125" y="357166"/>
            <a:ext cx="2643205" cy="1626571"/>
          </a:xfrm>
          <a:prstGeom prst="rect">
            <a:avLst/>
          </a:prstGeom>
        </p:spPr>
      </p:pic>
      <p:pic>
        <p:nvPicPr>
          <p:cNvPr id="8" name="Рисунок 7" descr="original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935588" y="1000108"/>
            <a:ext cx="2039155" cy="2643206"/>
          </a:xfrm>
          <a:prstGeom prst="rect">
            <a:avLst/>
          </a:prstGeom>
        </p:spPr>
      </p:pic>
      <p:pic>
        <p:nvPicPr>
          <p:cNvPr id="9" name="Рисунок 8" descr="ScanImage01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857488" y="3980173"/>
            <a:ext cx="1643074" cy="2294143"/>
          </a:xfrm>
          <a:prstGeom prst="rect">
            <a:avLst/>
          </a:prstGeom>
        </p:spPr>
      </p:pic>
      <p:pic>
        <p:nvPicPr>
          <p:cNvPr id="10" name="Рисунок 9" descr="scrn_big_01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00034" y="3714752"/>
            <a:ext cx="2147393" cy="297658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slide_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428604"/>
            <a:ext cx="4857752" cy="3643314"/>
          </a:xfrm>
          <a:prstGeom prst="rect">
            <a:avLst/>
          </a:prstGeom>
        </p:spPr>
      </p:pic>
      <p:pic>
        <p:nvPicPr>
          <p:cNvPr id="6" name="Рисунок 5" descr="5256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18174" y="500042"/>
            <a:ext cx="2959574" cy="2071702"/>
          </a:xfrm>
          <a:prstGeom prst="rect">
            <a:avLst/>
          </a:prstGeom>
        </p:spPr>
      </p:pic>
      <p:pic>
        <p:nvPicPr>
          <p:cNvPr id="7" name="Рисунок 6" descr="101025680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4876" y="2285992"/>
            <a:ext cx="1972977" cy="2786082"/>
          </a:xfrm>
          <a:prstGeom prst="rect">
            <a:avLst/>
          </a:prstGeom>
        </p:spPr>
      </p:pic>
      <p:pic>
        <p:nvPicPr>
          <p:cNvPr id="8" name="Рисунок 7" descr="scrn_big_0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715140" y="3714752"/>
            <a:ext cx="2234376" cy="2928958"/>
          </a:xfrm>
          <a:prstGeom prst="rect">
            <a:avLst/>
          </a:prstGeom>
        </p:spPr>
      </p:pic>
      <p:pic>
        <p:nvPicPr>
          <p:cNvPr id="9" name="Рисунок 8" descr="scrn_big_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14282" y="4143380"/>
            <a:ext cx="3143272" cy="2062773"/>
          </a:xfrm>
          <a:prstGeom prst="rect">
            <a:avLst/>
          </a:prstGeom>
        </p:spPr>
      </p:pic>
      <p:pic>
        <p:nvPicPr>
          <p:cNvPr id="10" name="Рисунок 9" descr="9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428992" y="4286256"/>
            <a:ext cx="1913377" cy="257174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669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77bbcded0b37155bb59c6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42910" y="57148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1963 года 2 апреля , в день рождения сказочника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Ганса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Христиана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Андерсена, весь мир отмечает Международный день детской книги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9a15145e954591e92af72d80acd31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714489"/>
            <a:ext cx="8286808" cy="5143511"/>
          </a:xfrm>
          <a:prstGeom prst="rect">
            <a:avLst/>
          </a:prstGeom>
        </p:spPr>
      </p:pic>
    </p:spTree>
  </p:cSld>
  <p:clrMapOvr>
    <a:masterClrMapping/>
  </p:clrMapOvr>
  <p:transition advTm="3245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437" y="0"/>
            <a:ext cx="9151437" cy="6858000"/>
          </a:xfrm>
        </p:spPr>
      </p:pic>
    </p:spTree>
  </p:cSld>
  <p:clrMapOvr>
    <a:masterClrMapping/>
  </p:clrMapOvr>
  <p:transition advTm="2636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advTm="2589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77bbcded0b37155bb59c6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sm_fu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71480"/>
            <a:ext cx="8429684" cy="6000792"/>
          </a:xfrm>
          <a:prstGeom prst="rect">
            <a:avLst/>
          </a:prstGeom>
        </p:spPr>
      </p:pic>
    </p:spTree>
  </p:cSld>
  <p:clrMapOvr>
    <a:masterClrMapping/>
  </p:clrMapOvr>
  <p:transition advTm="2902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 advTm="8346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715008" y="1428736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Есть листок, есть корешок. 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не куст и не цветок.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колени к маме ляжет,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 всём тебе расскажет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500042"/>
            <a:ext cx="5286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 о книге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571612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Хоть не шляпа, а с полями,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цветок, а с корешком.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Разговаривает с нами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Всем понятным языком.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2828836"/>
            <a:ext cx="3714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Говорит она беззвучно, </a:t>
            </a:r>
            <a:b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 понятно и не скучно. </a:t>
            </a:r>
            <a:b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беседуй чаще с ней — </a:t>
            </a:r>
            <a:b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Станешь вчетверо умней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4286256"/>
            <a:ext cx="2857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всё знаю, всех учу,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сама всегда молчу.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со мною подружиться,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Нужно грамоте учиться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4214818"/>
            <a:ext cx="29289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Страну чудес откроем мы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встретимся с героями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строчках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листочках,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станции на точках.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214546" y="714356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DD4D6C"/>
                </a:solidFill>
                <a:latin typeface="Times New Roman" pitchFamily="18" charset="0"/>
                <a:cs typeface="Times New Roman" pitchFamily="18" charset="0"/>
              </a:rPr>
              <a:t>Стихи о книгах</a:t>
            </a:r>
            <a:endParaRPr lang="ru-RU" sz="4000" b="1" dirty="0">
              <a:solidFill>
                <a:srgbClr val="DD4D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357298"/>
            <a:ext cx="40719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к вам обращаюсь, товарищи, дети: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Полезнее книги нет вещи на свете!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книги друзьями заходят в дома,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Читайте всю жизнь, набирайтесь ума!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(С. Михалков)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428736"/>
            <a:ext cx="6033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Обращение писателя к читателям</a:t>
            </a: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428736"/>
            <a:ext cx="41434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Как хорошо уметь читать! 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 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Как хорошо уметь читать!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Не надо к маме приставать,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Не надо бабушку трясти: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"Прочти, пожалуйста, прочти!"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Не надо умолять сестрицу: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"Ну, прочитай еще страницу".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Не надо звать,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Не надо ждать,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А можно взять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 почитать!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(В. Берестов)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571876"/>
            <a:ext cx="65008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Первая книжка 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Книгу первую мою</a:t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Берегу я и люблю.</a:t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Хоть пока и по слогам,</a:t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Я ее читаю сам –</a:t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 с конца, и с серединки,</a:t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 ней красивые картинки,</a:t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Есть стихи, рассказы, песни.</a:t>
            </a:r>
            <a:b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 книгой жить мне интересней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slide_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500042"/>
            <a:ext cx="4572032" cy="3059743"/>
          </a:xfrm>
          <a:prstGeom prst="rect">
            <a:avLst/>
          </a:prstGeom>
        </p:spPr>
      </p:pic>
      <p:pic>
        <p:nvPicPr>
          <p:cNvPr id="7" name="Рисунок 6" descr="d4e0ff6eae44a1a6b98d8aee9dfd9f8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357166"/>
            <a:ext cx="1873100" cy="2500330"/>
          </a:xfrm>
          <a:prstGeom prst="rect">
            <a:avLst/>
          </a:prstGeom>
        </p:spPr>
      </p:pic>
      <p:pic>
        <p:nvPicPr>
          <p:cNvPr id="8" name="Рисунок 7" descr="0016-010-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58016" y="642918"/>
            <a:ext cx="2075613" cy="2786058"/>
          </a:xfrm>
          <a:prstGeom prst="rect">
            <a:avLst/>
          </a:prstGeom>
        </p:spPr>
      </p:pic>
      <p:pic>
        <p:nvPicPr>
          <p:cNvPr id="9" name="Рисунок 8" descr="img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595780" y="3429000"/>
            <a:ext cx="4191029" cy="3143272"/>
          </a:xfrm>
          <a:prstGeom prst="rect">
            <a:avLst/>
          </a:prstGeom>
        </p:spPr>
      </p:pic>
      <p:pic>
        <p:nvPicPr>
          <p:cNvPr id="10" name="Рисунок 9" descr="65e3b8a8a6b58a8bd905cd53b69d6511--mushrooms-writers (1)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0" y="3643314"/>
            <a:ext cx="2262093" cy="2643206"/>
          </a:xfrm>
          <a:prstGeom prst="rect">
            <a:avLst/>
          </a:prstGeom>
        </p:spPr>
      </p:pic>
      <p:pic>
        <p:nvPicPr>
          <p:cNvPr id="11" name="Рисунок 10" descr="AST000000000153383-02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357422" y="3786190"/>
            <a:ext cx="2151694" cy="278605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86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детской книги</dc:title>
  <dc:creator>bibl-admin</dc:creator>
  <cp:lastModifiedBy>ПК</cp:lastModifiedBy>
  <cp:revision>90</cp:revision>
  <dcterms:created xsi:type="dcterms:W3CDTF">2016-03-29T07:38:25Z</dcterms:created>
  <dcterms:modified xsi:type="dcterms:W3CDTF">2018-06-19T13:33:40Z</dcterms:modified>
</cp:coreProperties>
</file>