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10"/>
  </p:handout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5" r:id="rId9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648C8A-0624-41C7-96E0-C8A5460ED3CC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F7F566-E999-43B4-B45A-996856394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5188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76841-DBC4-462D-A875-6D11AAB12218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5DD43-9D82-413A-A88C-1ABA3572553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76841-DBC4-462D-A875-6D11AAB12218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5DD43-9D82-413A-A88C-1ABA357255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76841-DBC4-462D-A875-6D11AAB12218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5DD43-9D82-413A-A88C-1ABA357255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76841-DBC4-462D-A875-6D11AAB12218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5DD43-9D82-413A-A88C-1ABA357255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76841-DBC4-462D-A875-6D11AAB12218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685DD43-9D82-413A-A88C-1ABA3572553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76841-DBC4-462D-A875-6D11AAB12218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5DD43-9D82-413A-A88C-1ABA357255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76841-DBC4-462D-A875-6D11AAB12218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5DD43-9D82-413A-A88C-1ABA357255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76841-DBC4-462D-A875-6D11AAB12218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5DD43-9D82-413A-A88C-1ABA357255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76841-DBC4-462D-A875-6D11AAB12218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5DD43-9D82-413A-A88C-1ABA357255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76841-DBC4-462D-A875-6D11AAB12218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5DD43-9D82-413A-A88C-1ABA357255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76841-DBC4-462D-A875-6D11AAB12218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5DD43-9D82-413A-A88C-1ABA357255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A276841-DBC4-462D-A875-6D11AAB12218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685DD43-9D82-413A-A88C-1ABA3572553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7772400" cy="1470025"/>
          </a:xfrm>
          <a:ln>
            <a:solidFill>
              <a:srgbClr val="FFFF00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22 июня-День памяти и скорби. В память о неизвестном солдате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m3-tub-ru.yandex.net/i?id=f46741c0b84b7ec6f2a06af4a3a1776a&amp;n=33&amp;h=215&amp;w=39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49" y="1988840"/>
            <a:ext cx="8445362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im3-tub-ru.yandex.net/i?id=f46741c0b84b7ec6f2a06af4a3a1776a&amp;n=33&amp;h=215&amp;w=39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55" y="1972894"/>
            <a:ext cx="8445362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695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z="3200" dirty="0" smtClean="0"/>
              <a:t>МАОУ «СОШ №56 УИМ» г. Магнитогорска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r"/>
            <a:r>
              <a:rPr lang="ru-RU" dirty="0"/>
              <a:t>МАОУ «СОШ №56 УИМ» г. </a:t>
            </a:r>
            <a:r>
              <a:rPr lang="ru-RU" dirty="0" smtClean="0"/>
              <a:t>Магнитогорска</a:t>
            </a:r>
          </a:p>
          <a:p>
            <a:pPr algn="r"/>
            <a:r>
              <a:rPr lang="ru-RU" dirty="0" smtClean="0"/>
              <a:t>Ученики </a:t>
            </a:r>
            <a:r>
              <a:rPr lang="ru-RU" dirty="0" smtClean="0"/>
              <a:t>7А </a:t>
            </a:r>
            <a:r>
              <a:rPr lang="ru-RU" dirty="0" smtClean="0"/>
              <a:t>класса </a:t>
            </a:r>
          </a:p>
          <a:p>
            <a:pPr algn="r"/>
            <a:r>
              <a:rPr lang="ru-RU" dirty="0" smtClean="0"/>
              <a:t>Луконина Дарья</a:t>
            </a:r>
          </a:p>
          <a:p>
            <a:pPr algn="r"/>
            <a:r>
              <a:rPr lang="ru-RU" dirty="0" smtClean="0"/>
              <a:t>Аверьянов Юрий</a:t>
            </a:r>
          </a:p>
          <a:p>
            <a:pPr algn="r"/>
            <a:r>
              <a:rPr lang="ru-RU" dirty="0" err="1" smtClean="0"/>
              <a:t>Мерекин</a:t>
            </a:r>
            <a:r>
              <a:rPr lang="ru-RU" dirty="0" smtClean="0"/>
              <a:t> Владимир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1" y="3933056"/>
            <a:ext cx="4366766" cy="23762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550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2971800" cy="1097280"/>
          </a:xfrm>
        </p:spPr>
        <p:txBody>
          <a:bodyPr/>
          <a:lstStyle/>
          <a:p>
            <a:r>
              <a:rPr lang="ru-RU" sz="2800" dirty="0" smtClean="0"/>
              <a:t>Мы помни их подвиги….</a:t>
            </a:r>
            <a:endParaRPr lang="ru-RU" sz="2800" dirty="0"/>
          </a:p>
        </p:txBody>
      </p:sp>
      <p:pic>
        <p:nvPicPr>
          <p:cNvPr id="2052" name="Picture 4" descr="https://im2-tub-ru.yandex.net/i?id=473d212c48a1902f5b7f67bfc9925f6b&amp;n=33&amp;h=215&amp;w=287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6" b="1796"/>
          <a:stretch>
            <a:fillRect/>
          </a:stretch>
        </p:blipFill>
        <p:spPr bwMode="auto">
          <a:xfrm>
            <a:off x="4211960" y="908720"/>
            <a:ext cx="4536504" cy="37444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340768"/>
            <a:ext cx="2971800" cy="5112568"/>
          </a:xfrm>
        </p:spPr>
        <p:txBody>
          <a:bodyPr>
            <a:normAutofit/>
          </a:bodyPr>
          <a:lstStyle/>
          <a:p>
            <a:pPr algn="just"/>
            <a:r>
              <a:rPr lang="ru-RU" sz="1800" dirty="0"/>
              <a:t>Второй год подряд в России 3 декабря отмечается День неизвестного солдата. Это дата, которая посвящена воинам, сражавшимся за свободу и независимость Родины, павшим на полях сражений – воинам, имена которых после их смерти не удалось (или не удавалось в течении длительного времени) установить.</a:t>
            </a:r>
          </a:p>
        </p:txBody>
      </p:sp>
    </p:spTree>
    <p:extLst>
      <p:ext uri="{BB962C8B-B14F-4D97-AF65-F5344CB8AC3E}">
        <p14:creationId xmlns:p14="http://schemas.microsoft.com/office/powerpoint/2010/main" val="1263927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16632"/>
            <a:ext cx="2971800" cy="1097280"/>
          </a:xfrm>
        </p:spPr>
        <p:txBody>
          <a:bodyPr/>
          <a:lstStyle/>
          <a:p>
            <a:r>
              <a:rPr lang="ru-RU" sz="2800" dirty="0" smtClean="0"/>
              <a:t>Мы помним, мы гордимся</a:t>
            </a:r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612648" y="1268760"/>
            <a:ext cx="2971800" cy="4608511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1800" dirty="0"/>
              <a:t>Да, это здорово! Мы счастливые люди. Мы не знаем ужасов войны. Война - это страшно, это кровь, муки, смерть. И через все это прошли наши прадеды, деды, прабабушки и бабушки. Каждый восьмой житель нашей страны погиб на войне. Миллионы людей расстреляны, задушены в газовых камерах фашистских концлагерей. Сотни тысяч семей не дождались отцов, сыновей, дочерей, братьев, сестер. Многие погибшие стали неизвестными солдатами. Они навечно остались лежать в Братских могилах.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340768"/>
            <a:ext cx="4042792" cy="36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6879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116632"/>
            <a:ext cx="3312368" cy="109728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Никогда не забудем наших неизвестных спасителей ….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612648" y="1196752"/>
            <a:ext cx="2971800" cy="4824535"/>
          </a:xfrm>
        </p:spPr>
        <p:txBody>
          <a:bodyPr>
            <a:noAutofit/>
          </a:bodyPr>
          <a:lstStyle/>
          <a:p>
            <a:r>
              <a:rPr lang="ru-RU" sz="1700" dirty="0"/>
              <a:t>Сама инициатива создания такой памятной даты в первую очередь связана с бойцами, павшими в годы Великой Отечественной войны. До сих пор в сотнях безвестных братских могил от Сталинграда и Брянска до Праги и Берлина лежат советские воины, чей подвиг по освобождению мира от коричневой гитлеровской чумы не может быть забыт. Именно с этой целью в календаре воинских праздников и памятных дат и появился День неизвестного солдата – солдата, имя которого неизвестно, а подвиг бессмертен.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954" y="1684676"/>
            <a:ext cx="4985502" cy="29206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254652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smtClean="0"/>
              <a:t>Вечная память</a:t>
            </a:r>
            <a:endParaRPr lang="ru-RU" sz="4000" dirty="0"/>
          </a:p>
        </p:txBody>
      </p:sp>
      <p:pic>
        <p:nvPicPr>
          <p:cNvPr id="3074" name="Picture 2" descr="https://im0-tub-ru.yandex.net/i?id=763120123d8618873ade55fd5c83f5bd&amp;n=33&amp;h=215&amp;w=287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47664" y="1268760"/>
            <a:ext cx="5976664" cy="41764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128615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16632"/>
            <a:ext cx="3331840" cy="809248"/>
          </a:xfrm>
        </p:spPr>
        <p:txBody>
          <a:bodyPr/>
          <a:lstStyle/>
          <a:p>
            <a:pPr algn="ctr"/>
            <a:r>
              <a:rPr lang="ru-RU" dirty="0" smtClean="0"/>
              <a:t>Стихотворение про неизвестного солдата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251520" y="908720"/>
            <a:ext cx="3816424" cy="5688632"/>
          </a:xfrm>
        </p:spPr>
        <p:txBody>
          <a:bodyPr>
            <a:normAutofit/>
          </a:bodyPr>
          <a:lstStyle/>
          <a:p>
            <a:pPr algn="ctr"/>
            <a:r>
              <a:rPr lang="ru-RU" sz="1700" dirty="0"/>
              <a:t>Совсем неприметную с виду.</a:t>
            </a:r>
          </a:p>
          <a:p>
            <a:pPr algn="ctr"/>
            <a:r>
              <a:rPr lang="ru-RU" sz="1700" dirty="0"/>
              <a:t>В деревне на тропке лесной,</a:t>
            </a:r>
          </a:p>
          <a:p>
            <a:pPr algn="ctr"/>
            <a:r>
              <a:rPr lang="ru-RU" sz="1700" dirty="0"/>
              <a:t>Ты встретишь порой пирамиду</a:t>
            </a:r>
          </a:p>
          <a:p>
            <a:pPr algn="ctr"/>
            <a:r>
              <a:rPr lang="ru-RU" sz="1700" dirty="0"/>
              <a:t>С горящею красной звездой,</a:t>
            </a:r>
          </a:p>
          <a:p>
            <a:pPr algn="ctr"/>
            <a:r>
              <a:rPr lang="ru-RU" sz="1700" dirty="0"/>
              <a:t>Ты знай-</a:t>
            </a:r>
          </a:p>
          <a:p>
            <a:pPr algn="ctr"/>
            <a:r>
              <a:rPr lang="ru-RU" sz="1700" dirty="0"/>
              <a:t>Это память живая стоит на посту пред тобой,</a:t>
            </a:r>
          </a:p>
          <a:p>
            <a:pPr algn="ctr"/>
            <a:r>
              <a:rPr lang="ru-RU" sz="1700" dirty="0"/>
              <a:t>И здесь, ни на час не смолкая, </a:t>
            </a:r>
          </a:p>
          <a:p>
            <a:pPr algn="ctr"/>
            <a:r>
              <a:rPr lang="ru-RU" sz="1700" dirty="0"/>
              <a:t>Еще продолжается бой.</a:t>
            </a:r>
          </a:p>
          <a:p>
            <a:pPr algn="ctr"/>
            <a:r>
              <a:rPr lang="ru-RU" sz="1700" dirty="0"/>
              <a:t>Прописаны в мирных солдатах,</a:t>
            </a:r>
          </a:p>
          <a:p>
            <a:pPr algn="ctr"/>
            <a:r>
              <a:rPr lang="ru-RU" sz="1700" dirty="0"/>
              <a:t>Кого не вернула война.</a:t>
            </a:r>
          </a:p>
          <a:p>
            <a:pPr algn="ctr"/>
            <a:r>
              <a:rPr lang="ru-RU" sz="1700" dirty="0"/>
              <a:t>Их молодость,</a:t>
            </a:r>
          </a:p>
          <a:p>
            <a:pPr algn="ctr"/>
            <a:r>
              <a:rPr lang="ru-RU" sz="1700" dirty="0"/>
              <a:t>Счастье и верность</a:t>
            </a:r>
          </a:p>
          <a:p>
            <a:pPr algn="ctr"/>
            <a:r>
              <a:rPr lang="ru-RU" sz="1700" dirty="0"/>
              <a:t>Навек сберегает страна.</a:t>
            </a:r>
          </a:p>
          <a:p>
            <a:pPr algn="ctr"/>
            <a:r>
              <a:rPr lang="ru-RU" sz="1700" dirty="0"/>
              <a:t>И с нами навечно остались</a:t>
            </a:r>
          </a:p>
          <a:p>
            <a:pPr algn="ctr"/>
            <a:r>
              <a:rPr lang="ru-RU" sz="1700" dirty="0"/>
              <a:t>Горящие гневом сердца-</a:t>
            </a:r>
          </a:p>
          <a:p>
            <a:pPr algn="ctr"/>
            <a:r>
              <a:rPr lang="ru-RU" sz="1700" dirty="0"/>
              <a:t>Они до последнего дрались,</a:t>
            </a:r>
          </a:p>
          <a:p>
            <a:pPr algn="ctr"/>
            <a:r>
              <a:rPr lang="ru-RU" sz="1700" dirty="0"/>
              <a:t>И нету их жизни конца!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741" l="8136" r="86102">
                        <a14:foregroundMark x1="17119" y1="4404" x2="35085" y2="51295"/>
                        <a14:foregroundMark x1="11186" y1="2850" x2="10508" y2="97668"/>
                        <a14:foregroundMark x1="11017" y1="51813" x2="11017" y2="51813"/>
                        <a14:foregroundMark x1="11017" y1="51295" x2="8136" y2="51295"/>
                        <a14:foregroundMark x1="9661" y1="3627" x2="8983" y2="96632"/>
                        <a14:foregroundMark x1="11525" y1="96632" x2="82712" y2="99741"/>
                        <a14:foregroundMark x1="84068" y1="3368" x2="85085" y2="99223"/>
                        <a14:backgroundMark x1="93559" y1="6218" x2="90000" y2="87824"/>
                        <a14:backgroundMark x1="87119" y1="2850" x2="96610" y2="92487"/>
                        <a14:backgroundMark x1="95593" y1="20207" x2="87627" y2="81606"/>
                        <a14:backgroundMark x1="90508" y1="88601" x2="96441" y2="48187"/>
                        <a14:backgroundMark x1="6610" y1="1813" x2="7288" y2="5725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670" t="-5315" r="16241" b="393"/>
          <a:stretch/>
        </p:blipFill>
        <p:spPr>
          <a:xfrm>
            <a:off x="3923928" y="836712"/>
            <a:ext cx="4365668" cy="40448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6540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09600" y="116633"/>
            <a:ext cx="3733800" cy="2058242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i="1" dirty="0">
                <a:solidFill>
                  <a:schemeClr val="bg1"/>
                </a:solidFill>
              </a:rPr>
              <a:t>Давно окончилась война,</a:t>
            </a:r>
          </a:p>
          <a:p>
            <a:pPr algn="ctr"/>
            <a:r>
              <a:rPr lang="ru-RU" i="1" dirty="0">
                <a:solidFill>
                  <a:schemeClr val="bg1"/>
                </a:solidFill>
              </a:rPr>
              <a:t>Фашистов логово разбито, </a:t>
            </a:r>
          </a:p>
          <a:p>
            <a:pPr algn="ctr"/>
            <a:r>
              <a:rPr lang="ru-RU" i="1" dirty="0">
                <a:solidFill>
                  <a:schemeClr val="bg1"/>
                </a:solidFill>
              </a:rPr>
              <a:t>Но наш девиз звучит всегда:</a:t>
            </a:r>
          </a:p>
          <a:p>
            <a:pPr algn="ctr"/>
            <a:r>
              <a:rPr lang="ru-RU" i="1" dirty="0">
                <a:solidFill>
                  <a:schemeClr val="bg1"/>
                </a:solidFill>
              </a:rPr>
              <a:t>«Никто не забыт, и ничто не забыто». </a:t>
            </a:r>
          </a:p>
          <a:p>
            <a:pPr algn="ctr"/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4800600" y="116633"/>
            <a:ext cx="3733800" cy="2058242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i="1" dirty="0">
                <a:solidFill>
                  <a:schemeClr val="bg1"/>
                </a:solidFill>
              </a:rPr>
              <a:t>И помни ты, живой и невредимый, </a:t>
            </a:r>
          </a:p>
          <a:p>
            <a:pPr algn="ctr"/>
            <a:r>
              <a:rPr lang="ru-RU" i="1" dirty="0">
                <a:solidFill>
                  <a:schemeClr val="bg1"/>
                </a:solidFill>
              </a:rPr>
              <a:t>Довольный положеньем и судьбой,</a:t>
            </a:r>
          </a:p>
          <a:p>
            <a:pPr algn="ctr"/>
            <a:r>
              <a:rPr lang="ru-RU" i="1" dirty="0">
                <a:solidFill>
                  <a:schemeClr val="bg1"/>
                </a:solidFill>
              </a:rPr>
              <a:t>Что мы до той поры непобедимы,</a:t>
            </a:r>
          </a:p>
          <a:p>
            <a:pPr algn="ctr"/>
            <a:r>
              <a:rPr lang="ru-RU" i="1" dirty="0">
                <a:solidFill>
                  <a:schemeClr val="bg1"/>
                </a:solidFill>
              </a:rPr>
              <a:t>Покамест память павшего храним!</a:t>
            </a:r>
          </a:p>
          <a:p>
            <a:pPr algn="ctr"/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068" y="2636914"/>
            <a:ext cx="3737186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798" y="2636914"/>
            <a:ext cx="3725650" cy="34563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136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295</TotalTime>
  <Words>407</Words>
  <Application>Microsoft Office PowerPoint</Application>
  <PresentationFormat>Экран (4:3)</PresentationFormat>
  <Paragraphs>40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7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 22 июня-День памяти и скорби. В память о неизвестном солдате</vt:lpstr>
      <vt:lpstr>МАОУ «СОШ №56 УИМ» г. Магнитогорска</vt:lpstr>
      <vt:lpstr>Мы помни их подвиги….</vt:lpstr>
      <vt:lpstr>Мы помним, мы гордимся!</vt:lpstr>
      <vt:lpstr>Никогда не забудем наших неизвестных спасителей ….</vt:lpstr>
      <vt:lpstr>Вечная память</vt:lpstr>
      <vt:lpstr>Стихотворение про неизвестного солдата</vt:lpstr>
      <vt:lpstr>Презентация PowerPoint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Your User Name</dc:creator>
  <cp:lastModifiedBy>Кабинет 11А</cp:lastModifiedBy>
  <cp:revision>14</cp:revision>
  <cp:lastPrinted>2018-06-19T10:21:15Z</cp:lastPrinted>
  <dcterms:created xsi:type="dcterms:W3CDTF">2016-12-05T13:14:45Z</dcterms:created>
  <dcterms:modified xsi:type="dcterms:W3CDTF">2018-06-19T10:23:36Z</dcterms:modified>
</cp:coreProperties>
</file>