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405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78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83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46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4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4406901"/>
            <a:ext cx="7886700" cy="1362075"/>
          </a:xfrm>
        </p:spPr>
        <p:txBody>
          <a:bodyPr anchor="t"/>
          <a:lstStyle>
            <a:lvl1pPr>
              <a:defRPr sz="3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906713"/>
            <a:ext cx="78867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954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0863"/>
            <a:ext cx="3886200" cy="435133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0863"/>
            <a:ext cx="3886200" cy="435133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8774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535113"/>
            <a:ext cx="386715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74876"/>
            <a:ext cx="3867150" cy="399732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2248" y="1535113"/>
            <a:ext cx="3868340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248" y="2174876"/>
            <a:ext cx="3868340" cy="399732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5164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244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32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85801"/>
            <a:ext cx="3009900" cy="1160463"/>
          </a:xfrm>
        </p:spPr>
        <p:txBody>
          <a:bodyPr anchor="b"/>
          <a:lstStyle>
            <a:lvl1pPr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4998" y="685800"/>
            <a:ext cx="4725590" cy="54864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3888" y="1846264"/>
            <a:ext cx="3009900" cy="432593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072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8806" y="4800600"/>
            <a:ext cx="5382816" cy="566738"/>
          </a:xfrm>
        </p:spPr>
        <p:txBody>
          <a:bodyPr anchor="b"/>
          <a:lstStyle>
            <a:lvl1pPr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78806" y="685801"/>
            <a:ext cx="5382816" cy="40417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8806" y="5367338"/>
            <a:ext cx="5382816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759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0863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F17EB-BA4B-4B3A-B78B-D5A99BA87085}" type="datetimeFigureOut">
              <a:rPr lang="ru-RU" smtClean="0"/>
              <a:pPr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1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1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CD370-65B6-47C1-A2CC-F00E65B17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42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14357"/>
            <a:ext cx="8572560" cy="242889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Органы слуха и равновесия. </a:t>
            </a:r>
            <a:r>
              <a:rPr lang="ru-RU" sz="4000" dirty="0" smtClean="0"/>
              <a:t>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886200"/>
            <a:ext cx="8929718" cy="1543064"/>
          </a:xfrm>
        </p:spPr>
        <p:txBody>
          <a:bodyPr/>
          <a:lstStyle/>
          <a:p>
            <a:r>
              <a:rPr lang="ru-RU" dirty="0" smtClean="0"/>
              <a:t>Учитель биологии </a:t>
            </a:r>
            <a:r>
              <a:rPr lang="ru-RU" dirty="0" smtClean="0"/>
              <a:t>МБОУ гимназия №1 </a:t>
            </a:r>
          </a:p>
          <a:p>
            <a:r>
              <a:rPr lang="ru-RU" dirty="0" smtClean="0"/>
              <a:t>г. о. Краснознаменск</a:t>
            </a:r>
          </a:p>
          <a:p>
            <a:r>
              <a:rPr lang="ru-RU" dirty="0" err="1" smtClean="0"/>
              <a:t>Мандрусова</a:t>
            </a:r>
            <a:r>
              <a:rPr lang="ru-RU" dirty="0" smtClean="0"/>
              <a:t> Л. Г.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3050"/>
            <a:ext cx="732951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Строение органа слуха.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715016"/>
            <a:ext cx="2614602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Органами слуха являются уши.</a:t>
            </a:r>
            <a:endParaRPr lang="ru-RU" dirty="0"/>
          </a:p>
        </p:txBody>
      </p:sp>
      <p:pic>
        <p:nvPicPr>
          <p:cNvPr id="7" name="Содержимое 6" descr="Orecchio-pinzatur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2928958" cy="4000528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929190" y="5643578"/>
            <a:ext cx="3071834" cy="928694"/>
          </a:xfrm>
        </p:spPr>
        <p:txBody>
          <a:bodyPr>
            <a:noAutofit/>
          </a:bodyPr>
          <a:lstStyle/>
          <a:p>
            <a:r>
              <a:rPr lang="ru-RU" dirty="0" smtClean="0"/>
              <a:t>Ухо состоит их трех отделов. </a:t>
            </a:r>
            <a:endParaRPr lang="ru-RU" dirty="0"/>
          </a:p>
        </p:txBody>
      </p:sp>
      <p:pic>
        <p:nvPicPr>
          <p:cNvPr id="8" name="Содержимое 7" descr="img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929058" y="1357298"/>
            <a:ext cx="5000660" cy="4000528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57356" y="285728"/>
            <a:ext cx="6829444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</a:rPr>
              <a:t>Наружное ухо.</a:t>
            </a:r>
            <a:endParaRPr lang="ru-RU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5572132" cy="4429156"/>
          </a:xfrm>
        </p:spPr>
      </p:pic>
      <p:sp>
        <p:nvSpPr>
          <p:cNvPr id="5" name="TextBox 4"/>
          <p:cNvSpPr txBox="1"/>
          <p:nvPr/>
        </p:nvSpPr>
        <p:spPr>
          <a:xfrm>
            <a:off x="5357818" y="1428736"/>
            <a:ext cx="35719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Ушная раковина, представляет собой хрящевое образование, направляет звуковые волны в наружный слуховой проход. Звуковые волны вызывают колебания барабанной перепонки, отделяющей наружное ухо от среднего. </a:t>
            </a:r>
            <a:endParaRPr lang="ru-RU" sz="20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00232" y="0"/>
            <a:ext cx="6686568" cy="114298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</a:rPr>
              <a:t>Среднее ухо.</a:t>
            </a:r>
            <a:endParaRPr lang="ru-RU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htmlimport__D0_A1_D1_80__D1_83_D1_85_D0_BE_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8249" y="1820863"/>
            <a:ext cx="6927501" cy="4351337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Внутреннее ухо.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uh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142984"/>
            <a:ext cx="5786478" cy="4572032"/>
          </a:xfrm>
        </p:spPr>
      </p:pic>
      <p:sp>
        <p:nvSpPr>
          <p:cNvPr id="5" name="TextBox 4"/>
          <p:cNvSpPr txBox="1"/>
          <p:nvPr/>
        </p:nvSpPr>
        <p:spPr>
          <a:xfrm>
            <a:off x="6215074" y="1214422"/>
            <a:ext cx="27860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Внутреннее ухо находится внутри височной кости, оно заполнено  жидкостью. Внутреннее ухо имеет: </a:t>
            </a:r>
            <a:r>
              <a:rPr lang="ru-RU" i="1" dirty="0" smtClean="0">
                <a:solidFill>
                  <a:srgbClr val="FF0000"/>
                </a:solidFill>
              </a:rPr>
              <a:t>преддверие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улитку (орган слуха),    полукружные каналы (орган равновесия)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Слуховой анализатор.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65a0bd84a20e635b3d6ed573476a98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481138"/>
            <a:ext cx="6303456" cy="466250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868" y="0"/>
            <a:ext cx="5114932" cy="1000108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Гигиена слуха.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a93333e748bf3776c29438d327259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00958" y="428605"/>
            <a:ext cx="1643042" cy="2000264"/>
          </a:xfr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28670"/>
            <a:ext cx="3357554" cy="2714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6182" y="1000108"/>
            <a:ext cx="35004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некоторых  заболеваниях (грипп, ангина, скарлатина) микробы могут проникнуть по слуховой трубе в среднее и внутренне ухо вызвать воспаление. </a:t>
            </a:r>
            <a:r>
              <a:rPr lang="ru-RU" dirty="0" smtClean="0">
                <a:solidFill>
                  <a:schemeClr val="accent2"/>
                </a:solidFill>
              </a:rPr>
              <a:t>Поэтому при боли в ухе следует немедленно обратится к врачу.             Вредно влияет на орган слуха шум, притупляет слух, утомляет нервную систему, снижает работоспособность.  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Проверти ваш вестибулярный аппарат.  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3686172" cy="486430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Практическая работа: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/>
              <a:t>Соедините ладони  рук на уровне груди, поднимите одну ногу, согните ее в колене, разверните в сторону и прижмите пятку к внутренней поверхности коленного сустава второй опорной ноги. Закройте глаза, и включите секундомер. Если удалось продержатся в этом положении </a:t>
            </a:r>
            <a:r>
              <a:rPr lang="ru-RU" sz="2000" dirty="0" smtClean="0">
                <a:solidFill>
                  <a:srgbClr val="C00000"/>
                </a:solidFill>
              </a:rPr>
              <a:t>16 с</a:t>
            </a:r>
            <a:r>
              <a:rPr lang="ru-RU" sz="2000" dirty="0" smtClean="0"/>
              <a:t>-состояния вашего вестибулярного аппарата хорошее.  </a:t>
            </a:r>
            <a:endParaRPr lang="ru-RU" sz="2000" dirty="0"/>
          </a:p>
        </p:txBody>
      </p:sp>
      <p:pic>
        <p:nvPicPr>
          <p:cNvPr id="4" name="Рисунок 3" descr="Baum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1071546"/>
            <a:ext cx="2928958" cy="557216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Стандартная">
      <a:dk1>
        <a:sysClr val="windowText" lastClr="000000"/>
      </a:dk1>
      <a:lt1>
        <a:sysClr val="window" lastClr="FFFFFF"/>
      </a:lt1>
      <a:dk2>
        <a:srgbClr val="6E747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85296"/>
      </a:hlink>
      <a:folHlink>
        <a:srgbClr val="99336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TM02836342[[fn=Ион]]</Template>
  <TotalTime>145</TotalTime>
  <Words>220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Blank</vt:lpstr>
      <vt:lpstr>Органы слуха и равновесия.  </vt:lpstr>
      <vt:lpstr>Строение органа слуха.</vt:lpstr>
      <vt:lpstr>Наружное ухо.</vt:lpstr>
      <vt:lpstr>Среднее ухо.</vt:lpstr>
      <vt:lpstr>           Внутреннее ухо.</vt:lpstr>
      <vt:lpstr>Слуховой анализатор.</vt:lpstr>
      <vt:lpstr>Гигиена слуха.</vt:lpstr>
      <vt:lpstr>Проверти ваш вестибулярный аппарат. 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слуха и равновесия. Их анализаторы.</dc:title>
  <dc:creator>Admin</dc:creator>
  <cp:lastModifiedBy>Пользователь Windows</cp:lastModifiedBy>
  <cp:revision>19</cp:revision>
  <dcterms:created xsi:type="dcterms:W3CDTF">2015-06-05T08:28:18Z</dcterms:created>
  <dcterms:modified xsi:type="dcterms:W3CDTF">2018-06-13T10:47:51Z</dcterms:modified>
</cp:coreProperties>
</file>