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85" r:id="rId3"/>
    <p:sldId id="256" r:id="rId4"/>
    <p:sldId id="257" r:id="rId5"/>
    <p:sldId id="267" r:id="rId6"/>
    <p:sldId id="261" r:id="rId7"/>
    <p:sldId id="268" r:id="rId8"/>
    <p:sldId id="258" r:id="rId9"/>
    <p:sldId id="269" r:id="rId10"/>
    <p:sldId id="259" r:id="rId11"/>
    <p:sldId id="270" r:id="rId12"/>
    <p:sldId id="260" r:id="rId13"/>
    <p:sldId id="271" r:id="rId14"/>
    <p:sldId id="262" r:id="rId15"/>
    <p:sldId id="272" r:id="rId16"/>
    <p:sldId id="263" r:id="rId17"/>
    <p:sldId id="273" r:id="rId18"/>
    <p:sldId id="266" r:id="rId19"/>
    <p:sldId id="274" r:id="rId20"/>
    <p:sldId id="264" r:id="rId21"/>
    <p:sldId id="275" r:id="rId22"/>
    <p:sldId id="265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9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717550"/>
            <a:ext cx="7620000" cy="542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32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Шубу дважды в год снимает.</a:t>
            </a:r>
          </a:p>
          <a:p>
            <a:pPr>
              <a:buNone/>
            </a:pPr>
            <a:r>
              <a:rPr lang="ru-RU" dirty="0" smtClean="0"/>
              <a:t>    Кто под шубою гуляет?</a:t>
            </a:r>
          </a:p>
          <a:p>
            <a:r>
              <a:rPr lang="ru-RU" dirty="0" smtClean="0"/>
              <a:t>Не прядёт, не ткёт,</a:t>
            </a:r>
          </a:p>
          <a:p>
            <a:pPr>
              <a:buNone/>
            </a:pPr>
            <a:r>
              <a:rPr lang="ru-RU" dirty="0" smtClean="0"/>
              <a:t>    А людей одевает.</a:t>
            </a:r>
          </a:p>
          <a:p>
            <a:r>
              <a:rPr lang="ru-RU" dirty="0" smtClean="0"/>
              <a:t>Кто ни в жару, ни в стужу</a:t>
            </a:r>
          </a:p>
          <a:p>
            <a:pPr>
              <a:buNone/>
            </a:pPr>
            <a:r>
              <a:rPr lang="ru-RU" dirty="0" smtClean="0"/>
              <a:t>    Не снимает шубу?</a:t>
            </a:r>
          </a:p>
          <a:p>
            <a:r>
              <a:rPr lang="ru-RU" dirty="0" smtClean="0"/>
              <a:t>По горам, по долам ходят шуба да кафтан.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052736"/>
            <a:ext cx="7220817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80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Кудрявую шубку она имеет,</a:t>
            </a:r>
          </a:p>
          <a:p>
            <a:pPr>
              <a:buNone/>
            </a:pPr>
            <a:r>
              <a:rPr lang="ru-RU" dirty="0" smtClean="0"/>
              <a:t>   Травку жуёт и протяжно блеет.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50" y="292100"/>
            <a:ext cx="8369300" cy="627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99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Одна паршивая овца всё стадо портит.</a:t>
            </a:r>
          </a:p>
          <a:p>
            <a:r>
              <a:rPr lang="ru-RU" dirty="0" smtClean="0"/>
              <a:t>Не прикидывайся овцою– волк съест.</a:t>
            </a:r>
          </a:p>
          <a:p>
            <a:r>
              <a:rPr lang="ru-RU" dirty="0" smtClean="0"/>
              <a:t>Овце не до ягнят, когда стричь велят.</a:t>
            </a:r>
          </a:p>
          <a:p>
            <a:r>
              <a:rPr lang="ru-RU" dirty="0" smtClean="0"/>
              <a:t>Овцу стригут– баран дрожит.</a:t>
            </a:r>
          </a:p>
          <a:p>
            <a:r>
              <a:rPr lang="ru-RU" dirty="0" smtClean="0"/>
              <a:t>Овец не стало, так и на коз честь пала.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86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Скороговорки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Стоит воз овса,</a:t>
            </a:r>
          </a:p>
          <a:p>
            <a:pPr>
              <a:buNone/>
            </a:pPr>
            <a:r>
              <a:rPr lang="ru-RU" dirty="0" smtClean="0"/>
              <a:t>    Возле воза овца.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908720"/>
            <a:ext cx="6666284" cy="4145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80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Скороговорки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На Садовом на кольце</a:t>
            </a:r>
          </a:p>
          <a:p>
            <a:pPr marL="0" indent="0">
              <a:buNone/>
            </a:pPr>
            <a:r>
              <a:rPr lang="ru-RU" dirty="0"/>
              <a:t>Буква С и буква Ц</a:t>
            </a:r>
          </a:p>
          <a:p>
            <a:pPr marL="0" indent="0">
              <a:buNone/>
            </a:pPr>
            <a:r>
              <a:rPr lang="ru-RU" dirty="0"/>
              <a:t>У прохожих на виду</a:t>
            </a:r>
          </a:p>
          <a:p>
            <a:pPr marL="0" indent="0">
              <a:buNone/>
            </a:pPr>
            <a:r>
              <a:rPr lang="ru-RU" dirty="0"/>
              <a:t>Заигрались в чехарду.</a:t>
            </a:r>
          </a:p>
          <a:p>
            <a:pPr marL="0" indent="0">
              <a:buNone/>
            </a:pPr>
            <a:r>
              <a:rPr lang="ru-RU" dirty="0"/>
              <a:t>—Эй, баран, подай</a:t>
            </a:r>
          </a:p>
          <a:p>
            <a:pPr marL="0" indent="0">
              <a:buNone/>
            </a:pPr>
            <a:r>
              <a:rPr lang="ru-RU" dirty="0"/>
              <a:t>Овса!— </a:t>
            </a:r>
          </a:p>
          <a:p>
            <a:pPr marL="0" indent="0">
              <a:buNone/>
            </a:pPr>
            <a:r>
              <a:rPr lang="ru-RU" dirty="0"/>
              <a:t>Просит белая овца.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1500187"/>
            <a:ext cx="5143500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63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ru-RU" altLang="ru-RU" sz="6000" dirty="0" smtClean="0"/>
              <a:t>Ребус </a:t>
            </a:r>
            <a:endParaRPr lang="ru-RU" altLang="ru-RU" sz="6000" dirty="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ru-RU" altLang="ru-RU" smtClean="0"/>
          </a:p>
        </p:txBody>
      </p:sp>
      <p:grpSp>
        <p:nvGrpSpPr>
          <p:cNvPr id="34820" name="Group 4"/>
          <p:cNvGrpSpPr>
            <a:grpSpLocks/>
          </p:cNvGrpSpPr>
          <p:nvPr/>
        </p:nvGrpSpPr>
        <p:grpSpPr bwMode="auto">
          <a:xfrm>
            <a:off x="1619250" y="2133600"/>
            <a:ext cx="5459413" cy="3729038"/>
            <a:chOff x="1881" y="9594"/>
            <a:chExt cx="8596" cy="5873"/>
          </a:xfrm>
        </p:grpSpPr>
        <p:sp>
          <p:nvSpPr>
            <p:cNvPr id="34821" name="WordArt 5"/>
            <p:cNvSpPr>
              <a:spLocks noChangeArrowheads="1" noChangeShapeType="1" noTextEdit="1"/>
            </p:cNvSpPr>
            <p:nvPr/>
          </p:nvSpPr>
          <p:spPr bwMode="auto">
            <a:xfrm>
              <a:off x="3321" y="10494"/>
              <a:ext cx="1260" cy="234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solidFill>
                    <a:srgbClr val="336699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</a:p>
          </p:txBody>
        </p:sp>
        <p:sp>
          <p:nvSpPr>
            <p:cNvPr id="34822" name="WordArt 6"/>
            <p:cNvSpPr>
              <a:spLocks noChangeArrowheads="1" noChangeShapeType="1" noTextEdit="1"/>
            </p:cNvSpPr>
            <p:nvPr/>
          </p:nvSpPr>
          <p:spPr bwMode="auto">
            <a:xfrm>
              <a:off x="1881" y="9594"/>
              <a:ext cx="8460" cy="576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solidFill>
                    <a:srgbClr val="FF0000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ЦА</a:t>
              </a:r>
            </a:p>
          </p:txBody>
        </p:sp>
        <p:sp>
          <p:nvSpPr>
            <p:cNvPr id="34823" name="WordArt 7"/>
            <p:cNvSpPr>
              <a:spLocks noChangeArrowheads="1" noChangeShapeType="1" noTextEdit="1"/>
            </p:cNvSpPr>
            <p:nvPr/>
          </p:nvSpPr>
          <p:spPr bwMode="auto">
            <a:xfrm>
              <a:off x="9621" y="15354"/>
              <a:ext cx="856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800" kern="10">
                  <a:solidFill>
                    <a:srgbClr val="336699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07762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Спиши, подчеркни буквы, которые можешь проверить.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Овечек я люблю кудрявых.</a:t>
            </a:r>
          </a:p>
          <a:p>
            <a:pPr>
              <a:buNone/>
            </a:pPr>
            <a:r>
              <a:rPr lang="ru-RU" dirty="0" smtClean="0"/>
              <a:t>На пышный луг в цветах и травах</a:t>
            </a:r>
          </a:p>
          <a:p>
            <a:pPr>
              <a:buNone/>
            </a:pPr>
            <a:r>
              <a:rPr lang="ru-RU" dirty="0" smtClean="0"/>
              <a:t>Я их гоню издалека– </a:t>
            </a:r>
          </a:p>
          <a:p>
            <a:pPr>
              <a:buNone/>
            </a:pPr>
            <a:r>
              <a:rPr lang="ru-RU" dirty="0" smtClean="0"/>
              <a:t>Дадут они мне молока,</a:t>
            </a:r>
          </a:p>
          <a:p>
            <a:pPr>
              <a:buNone/>
            </a:pPr>
            <a:r>
              <a:rPr lang="ru-RU" dirty="0" smtClean="0"/>
              <a:t>А бабушка из шерсти тонкой</a:t>
            </a:r>
          </a:p>
          <a:p>
            <a:pPr>
              <a:buNone/>
            </a:pPr>
            <a:r>
              <a:rPr lang="ru-RU" dirty="0" smtClean="0"/>
              <a:t>Мне свяжет на зиму кофтёнку.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(Л. </a:t>
            </a:r>
            <a:r>
              <a:rPr lang="ru-RU" dirty="0" err="1" smtClean="0"/>
              <a:t>Милева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76672"/>
            <a:ext cx="4258400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52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Прочти. Озаглавь. Напиши текст так, как запомнил.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Однажды случилась беда. Наша овца попала под машину. Остался у неё ягнёночек. Маленький, пушистенький.</a:t>
            </a:r>
          </a:p>
          <a:p>
            <a:pPr>
              <a:buNone/>
            </a:pPr>
            <a:r>
              <a:rPr lang="ru-RU" dirty="0" smtClean="0"/>
              <a:t>   Ягнёнка мы оставили жить в комнате. Теперь это уже взрослый баран. А какие рога у него! Будто два огромных закрученных бублика. Ух и страшные!</a:t>
            </a:r>
          </a:p>
          <a:p>
            <a:pPr>
              <a:buNone/>
            </a:pPr>
            <a:r>
              <a:rPr lang="ru-RU" dirty="0" smtClean="0"/>
              <a:t>                                         (По Н. </a:t>
            </a:r>
            <a:r>
              <a:rPr lang="ru-RU" dirty="0" err="1" smtClean="0"/>
              <a:t>Куратовой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285875"/>
            <a:ext cx="571500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08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1524000"/>
            <a:ext cx="6985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30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625" y="1543050"/>
            <a:ext cx="523875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49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908720"/>
            <a:ext cx="5900861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60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980728"/>
            <a:ext cx="6107930" cy="402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56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92696"/>
            <a:ext cx="9144001" cy="560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0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37" y="985837"/>
            <a:ext cx="8924925" cy="488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8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/>
              <a:t>о</a:t>
            </a:r>
            <a:r>
              <a:rPr lang="ru-RU" sz="6600" dirty="0" smtClean="0"/>
              <a:t>вца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620688"/>
            <a:ext cx="5791202" cy="454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67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Небольшое домашнее животное, от которого получают мясо и шерсть.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381125"/>
            <a:ext cx="5715000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28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Происхождение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Очень древнее слово. Когда-то было родственным слову </a:t>
            </a:r>
            <a:r>
              <a:rPr lang="ru-RU" i="1" dirty="0" smtClean="0"/>
              <a:t>овен– баран.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400175"/>
            <a:ext cx="6096000" cy="405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24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Однокоренные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овца</a:t>
            </a:r>
          </a:p>
          <a:p>
            <a:r>
              <a:rPr lang="ru-RU" dirty="0" smtClean="0"/>
              <a:t>овечка</a:t>
            </a:r>
          </a:p>
          <a:p>
            <a:r>
              <a:rPr lang="ru-RU" dirty="0" smtClean="0"/>
              <a:t>овчар (работник, ухаживающий за овцами)</a:t>
            </a:r>
          </a:p>
          <a:p>
            <a:r>
              <a:rPr lang="ru-RU" dirty="0" smtClean="0"/>
              <a:t> овчарня( хлев, загон для овец)</a:t>
            </a:r>
          </a:p>
          <a:p>
            <a:r>
              <a:rPr lang="ru-RU" dirty="0" smtClean="0"/>
              <a:t>овечий</a:t>
            </a:r>
          </a:p>
          <a:p>
            <a:r>
              <a:rPr lang="ru-RU" dirty="0" smtClean="0"/>
              <a:t>овчина (выделенная овечья шкура)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196752"/>
            <a:ext cx="6260132" cy="3810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3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316</Words>
  <Application>Microsoft Office PowerPoint</Application>
  <PresentationFormat>Экран (4:3)</PresentationFormat>
  <Paragraphs>56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4" baseType="lpstr">
      <vt:lpstr>Arial</vt:lpstr>
      <vt:lpstr>Calibri</vt:lpstr>
      <vt:lpstr>Times New Roman</vt:lpstr>
      <vt:lpstr>Тема Office</vt:lpstr>
      <vt:lpstr>Презентация PowerPoint</vt:lpstr>
      <vt:lpstr>Ребус </vt:lpstr>
      <vt:lpstr>овца</vt:lpstr>
      <vt:lpstr>Значение слова</vt:lpstr>
      <vt:lpstr>Презентация PowerPoint</vt:lpstr>
      <vt:lpstr>Происхождение слова</vt:lpstr>
      <vt:lpstr>Презентация PowerPoint</vt:lpstr>
      <vt:lpstr>Однокоренные слова</vt:lpstr>
      <vt:lpstr>Презентация PowerPoint</vt:lpstr>
      <vt:lpstr>Загадки </vt:lpstr>
      <vt:lpstr>Презентация PowerPoint</vt:lpstr>
      <vt:lpstr>Загадки </vt:lpstr>
      <vt:lpstr>Презентация PowerPoint</vt:lpstr>
      <vt:lpstr>Пословицы </vt:lpstr>
      <vt:lpstr>Презентация PowerPoint</vt:lpstr>
      <vt:lpstr>Скороговорки </vt:lpstr>
      <vt:lpstr>Презентация PowerPoint</vt:lpstr>
      <vt:lpstr>Скороговорки </vt:lpstr>
      <vt:lpstr>Презентация PowerPoint</vt:lpstr>
      <vt:lpstr>Спиши, подчеркни буквы, которые можешь проверить.</vt:lpstr>
      <vt:lpstr>Презентация PowerPoint</vt:lpstr>
      <vt:lpstr>Прочти. Озаглавь. Напиши текст так, как запомнил.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овца</dc:title>
  <dc:creator>Acer</dc:creator>
  <cp:lastModifiedBy>Татьяна Дегтерева</cp:lastModifiedBy>
  <cp:revision>10</cp:revision>
  <dcterms:created xsi:type="dcterms:W3CDTF">2013-07-07T16:42:49Z</dcterms:created>
  <dcterms:modified xsi:type="dcterms:W3CDTF">2018-06-13T16:02:35Z</dcterms:modified>
</cp:coreProperties>
</file>