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44" d="100"/>
          <a:sy n="44" d="100"/>
        </p:scale>
        <p:origin x="-3390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98775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Мастер – класс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Тема: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«Дидактически игры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 с кругами </a:t>
            </a:r>
            <a:r>
              <a:rPr lang="ru-RU" sz="2400" i="1" dirty="0" err="1" smtClean="0">
                <a:solidFill>
                  <a:schemeClr val="tx1"/>
                </a:solidFill>
              </a:rPr>
              <a:t>Луллия</a:t>
            </a:r>
            <a:r>
              <a:rPr lang="ru-RU" sz="2400" i="1" dirty="0" smtClean="0">
                <a:solidFill>
                  <a:schemeClr val="tx1"/>
                </a:solidFill>
              </a:rPr>
              <a:t>. 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Математика для дошкольников»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>
                <a:solidFill>
                  <a:schemeClr val="tx1"/>
                </a:solidFill>
              </a:rPr>
              <a:t/>
            </a:r>
            <a:br>
              <a:rPr lang="ru-RU" sz="2400" i="1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>Подготовила: Моисеева И.Н.</a:t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endParaRPr lang="ru-RU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9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91680" y="332656"/>
            <a:ext cx="6264696" cy="6264696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Математика для дошкольников довольно непростая наука, которая может вызвать трудности во время школьного обучения. Ведь далеко не все дети имеют математический склад ума, и не у всех есть природная тяга к точным наукам. Максимального эффекта при формировании элементарных математических представлений можно добиться, используя занимательные упражнения, дидактические игры, задачи, интересные и яркие пособия.</a:t>
            </a:r>
            <a:endParaRPr lang="ru-RU" sz="2400" dirty="0">
              <a:ea typeface="Calibri"/>
              <a:cs typeface="Times New Roman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93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332656"/>
            <a:ext cx="6408712" cy="6192687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В XIII веке французский философ </a:t>
            </a:r>
            <a:r>
              <a:rPr lang="ru-RU" dirty="0" err="1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Раймунд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err="1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Луллий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создал бумажную машину виде бумажных кругов, построенных по троичной логике – кольца </a:t>
            </a:r>
            <a:r>
              <a:rPr lang="ru-RU" dirty="0" err="1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Луллия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                      Впоследствии                         авторы                                  технологии ТРИЗ                                  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признали их 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                                        очень                                    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эффективным.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012160" y="3191619"/>
            <a:ext cx="3128665" cy="3606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7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63688" y="116633"/>
            <a:ext cx="6264696" cy="4104456"/>
          </a:xfrm>
        </p:spPr>
        <p:txBody>
          <a:bodyPr>
            <a:normAutofit/>
          </a:bodyPr>
          <a:lstStyle/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endParaRPr lang="ru-RU" dirty="0" smtClean="0">
              <a:solidFill>
                <a:srgbClr val="111111"/>
              </a:solidFill>
              <a:latin typeface="Arial"/>
              <a:ea typeface="Times New Roman"/>
              <a:cs typeface="Times New Roman"/>
            </a:endParaRPr>
          </a:p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endParaRPr lang="ru-RU" dirty="0">
              <a:solidFill>
                <a:srgbClr val="111111"/>
              </a:solidFill>
              <a:latin typeface="Arial"/>
              <a:ea typeface="Times New Roman"/>
              <a:cs typeface="Times New Roman"/>
            </a:endParaRPr>
          </a:p>
          <a:p>
            <a:pPr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Простота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конструкции позволяет изготовить их своими руками и использовать в детском саду, как в организованной, так и самостоятельной образовательной деятельности детей.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0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79712" y="908720"/>
            <a:ext cx="5760640" cy="5217443"/>
          </a:xfrm>
        </p:spPr>
        <p:txBody>
          <a:bodyPr>
            <a:normAutofit fontScale="62500" lnSpcReduction="20000"/>
          </a:bodyPr>
          <a:lstStyle/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С помощью Колец Луллия можно решать задачи по формированию элементарных математических представлений у дошкольников:</a:t>
            </a:r>
            <a:endParaRPr lang="ru-RU" sz="2400" smtClean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учить детей на наглядной основе составлять и решать простые арифметические задачи на сложение и на вычитание;</a:t>
            </a:r>
            <a:endParaRPr lang="ru-RU" sz="2400" smtClean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закрепить состав числа из двух меньших чисел;</a:t>
            </a:r>
            <a:endParaRPr lang="ru-RU" sz="2400" smtClean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учить называть последующее и предыдущее число к названному или обозначенному цифрой, определять пропущенное число;</a:t>
            </a:r>
            <a:endParaRPr lang="ru-RU" sz="2400" smtClean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учить распознавать геометрические фигуры независимо от их пространственного положения;</a:t>
            </a:r>
            <a:endParaRPr lang="ru-RU" sz="2400" smtClean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развивать у детей геометрическую зоркость: умение анализировать и сравнивать предметы по форме, находить предметы одинаковой и разной формы.</a:t>
            </a:r>
            <a:endParaRPr lang="ru-RU" sz="2400" smtClean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36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19672" y="908720"/>
            <a:ext cx="6696744" cy="5217443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К данному пособию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прилагаются дидактические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игры: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«Сочиняем задачи»,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«Кто соседи?»,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«Продолжи цепочку»,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«Подбери цифру»,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«Найди фигуры»;</a:t>
            </a:r>
            <a:endParaRPr lang="ru-RU" sz="24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«Из чего состоит число» и др.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0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185</TotalTime>
  <Words>247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Мастер – класс  Тема:  «Дидактически игры  с кругами Луллия.  Математика для дошкольников»  Подготовила: Моисеева И.Н.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ГРАМОТА  вручается за участие и победу в конкурсе  «Этот загадочный космос» Ковровой Олесе занявшей I МЕСТО в возрастной категории 6-7 лет  Заведующий МДОУ «Детский сад комбинированного вида №2 «Машенька»  г. Ершова Саратовской области»  Требунская И.В.  </dc:title>
  <dc:creator>анатолий</dc:creator>
  <cp:lastModifiedBy>анатолий</cp:lastModifiedBy>
  <cp:revision>14</cp:revision>
  <cp:lastPrinted>2018-04-14T09:56:40Z</cp:lastPrinted>
  <dcterms:created xsi:type="dcterms:W3CDTF">2018-04-14T09:02:57Z</dcterms:created>
  <dcterms:modified xsi:type="dcterms:W3CDTF">2018-06-19T04:29:44Z</dcterms:modified>
</cp:coreProperties>
</file>