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62" r:id="rId5"/>
    <p:sldId id="264" r:id="rId6"/>
    <p:sldId id="276" r:id="rId7"/>
    <p:sldId id="277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584328"/>
    <a:srgbClr val="4E05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C595F-8F8B-4DED-B52B-2574EF2857E8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D5814-2DB5-47A1-90E4-9C9FA780D4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C595F-8F8B-4DED-B52B-2574EF2857E8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D5814-2DB5-47A1-90E4-9C9FA780D4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C595F-8F8B-4DED-B52B-2574EF2857E8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D5814-2DB5-47A1-90E4-9C9FA780D4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C595F-8F8B-4DED-B52B-2574EF2857E8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D5814-2DB5-47A1-90E4-9C9FA780D4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C595F-8F8B-4DED-B52B-2574EF2857E8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D5814-2DB5-47A1-90E4-9C9FA780D4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C595F-8F8B-4DED-B52B-2574EF2857E8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D5814-2DB5-47A1-90E4-9C9FA780D4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C595F-8F8B-4DED-B52B-2574EF2857E8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D5814-2DB5-47A1-90E4-9C9FA780D4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C595F-8F8B-4DED-B52B-2574EF2857E8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D5814-2DB5-47A1-90E4-9C9FA780D4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C595F-8F8B-4DED-B52B-2574EF2857E8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D5814-2DB5-47A1-90E4-9C9FA780D4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C595F-8F8B-4DED-B52B-2574EF2857E8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D5814-2DB5-47A1-90E4-9C9FA780D4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C595F-8F8B-4DED-B52B-2574EF2857E8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98D5814-2DB5-47A1-90E4-9C9FA780D41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30C595F-8F8B-4DED-B52B-2574EF2857E8}" type="datetimeFigureOut">
              <a:rPr lang="ru-RU" smtClean="0"/>
              <a:pPr/>
              <a:t>19.06.2018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98D5814-2DB5-47A1-90E4-9C9FA780D41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25830" y="425402"/>
            <a:ext cx="7851648" cy="220029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Правила поведения для учащихся на уроках физической культуры</a:t>
            </a:r>
            <a:endParaRPr lang="ru-RU" dirty="0"/>
          </a:p>
        </p:txBody>
      </p:sp>
      <p:pic>
        <p:nvPicPr>
          <p:cNvPr id="1027" name="Picture 3" descr="C:\Users\Инженер\Desktop\Волейбол\fiz-r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24600" y="2613338"/>
            <a:ext cx="1981200" cy="2163990"/>
          </a:xfrm>
          <a:prstGeom prst="rect">
            <a:avLst/>
          </a:prstGeom>
          <a:noFill/>
        </p:spPr>
      </p:pic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5635752" y="4876800"/>
            <a:ext cx="3358896" cy="1674576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физической культуры 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МОУ «СОШ № 61»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Ковальчук Е.С.</a:t>
            </a:r>
          </a:p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05947">
            <a:off x="908095" y="2645983"/>
            <a:ext cx="4116256" cy="3335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857388"/>
          </a:xfrm>
        </p:spPr>
        <p:txBody>
          <a:bodyPr>
            <a:normAutofit/>
          </a:bodyPr>
          <a:lstStyle/>
          <a:p>
            <a:pPr lvl="0"/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2517706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22945" y="4648200"/>
            <a:ext cx="1807050" cy="1581168"/>
          </a:xfrm>
        </p:spPr>
      </p:pic>
      <p:sp>
        <p:nvSpPr>
          <p:cNvPr id="5" name="Прямоугольник 4"/>
          <p:cNvSpPr/>
          <p:nvPr/>
        </p:nvSpPr>
        <p:spPr>
          <a:xfrm>
            <a:off x="1752600" y="1510545"/>
            <a:ext cx="685804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>
              <a:buAutoNum type="arabicPeriod"/>
            </a:pPr>
            <a:r>
              <a:rPr lang="ru-RU" sz="2800" b="1" dirty="0" smtClean="0"/>
              <a:t>К урокам физической культуры допускаются учащиеся, прошедшие инструктаж по технике безопасности.</a:t>
            </a:r>
          </a:p>
          <a:p>
            <a:pPr marL="514350" lvl="0" indent="-514350">
              <a:buAutoNum type="arabicPeriod"/>
            </a:pPr>
            <a:r>
              <a:rPr lang="ru-RU" sz="2800" b="1" dirty="0"/>
              <a:t>2. К урокам физической культуры допускаются учащиеся, имеющие допуск врача </a:t>
            </a:r>
            <a:br>
              <a:rPr lang="ru-RU" sz="2800" b="1" dirty="0"/>
            </a:br>
            <a:r>
              <a:rPr lang="ru-RU" sz="2800" b="1" dirty="0"/>
              <a:t>(основная и подготовительная группа здоровья)</a:t>
            </a:r>
            <a:br>
              <a:rPr lang="ru-RU" sz="2800" b="1" dirty="0"/>
            </a:br>
            <a:endParaRPr lang="ru-RU" sz="2800" b="1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2933" y="609600"/>
            <a:ext cx="8228793" cy="1164213"/>
          </a:xfrm>
        </p:spPr>
        <p:txBody>
          <a:bodyPr>
            <a:normAutofit fontScale="90000"/>
          </a:bodyPr>
          <a:lstStyle/>
          <a:p>
            <a:pPr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3.Учащиеся обязаны иметь на уроках спортивную форму и чистую спортивную обувь. </a:t>
            </a:r>
            <a:b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Спортивная форма должна соответствовать температуре в спортивном зале и погодным условиям </a:t>
            </a:r>
            <a:b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(при занятиях на улице).</a:t>
            </a:r>
            <a:r>
              <a:rPr lang="ru-RU" sz="1300" dirty="0" smtClean="0"/>
              <a:t/>
            </a:r>
            <a:br>
              <a:rPr lang="ru-RU" sz="1300" dirty="0" smtClean="0"/>
            </a:br>
            <a:endParaRPr lang="ru-RU" sz="1300" dirty="0"/>
          </a:p>
        </p:txBody>
      </p:sp>
      <p:pic>
        <p:nvPicPr>
          <p:cNvPr id="4" name="Содержимое 3" descr="63934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92022" y="1404156"/>
            <a:ext cx="1245395" cy="1001221"/>
          </a:xfrm>
        </p:spPr>
      </p:pic>
      <p:pic>
        <p:nvPicPr>
          <p:cNvPr id="1026" name="Picture 2" descr="C:\Users\Инженер\Desktop\Волейбол\905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78192" y="1828800"/>
            <a:ext cx="1249251" cy="1153155"/>
          </a:xfrm>
          <a:prstGeom prst="rect">
            <a:avLst/>
          </a:prstGeom>
          <a:noFill/>
        </p:spPr>
      </p:pic>
      <p:pic>
        <p:nvPicPr>
          <p:cNvPr id="1027" name="Picture 3" descr="C:\Users\Инженер\Desktop\Волейбол\29_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11624" y="1828800"/>
            <a:ext cx="1323440" cy="1087096"/>
          </a:xfrm>
          <a:prstGeom prst="rect">
            <a:avLst/>
          </a:prstGeom>
          <a:noFill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4720" y="4046041"/>
            <a:ext cx="2286000" cy="1716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51568" y="3276600"/>
            <a:ext cx="8001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4. Учащиеся переодеваются в специально отведенном месте – спортивной раздевалке.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143932" cy="928694"/>
          </a:xfrm>
        </p:spPr>
        <p:txBody>
          <a:bodyPr>
            <a:normAutofit/>
          </a:bodyPr>
          <a:lstStyle/>
          <a:p>
            <a:pPr lvl="0"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6. Ценные вещи не рекомендуется оставлять в спортивной раздевалке, их следует передать учителю физкультуры.</a:t>
            </a:r>
            <a:endParaRPr lang="ru-RU" dirty="0"/>
          </a:p>
        </p:txBody>
      </p:sp>
      <p:pic>
        <p:nvPicPr>
          <p:cNvPr id="1026" name="Picture 2" descr="C:\Users\Инженер\Desktop\Волейбол\Nokia_predstavila_mobilnii_telefon_2710_Navigation_Editio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3116"/>
            <a:ext cx="1918820" cy="1432719"/>
          </a:xfrm>
          <a:prstGeom prst="rect">
            <a:avLst/>
          </a:prstGeom>
          <a:noFill/>
        </p:spPr>
      </p:pic>
      <p:pic>
        <p:nvPicPr>
          <p:cNvPr id="1027" name="Picture 3" descr="C:\Users\Инженер\Desktop\Волейбол\x_92f300f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6714" y="1785926"/>
            <a:ext cx="2556925" cy="1714494"/>
          </a:xfrm>
          <a:prstGeom prst="rect">
            <a:avLst/>
          </a:prstGeom>
          <a:noFill/>
        </p:spPr>
      </p:pic>
      <p:pic>
        <p:nvPicPr>
          <p:cNvPr id="1028" name="Picture 4" descr="C:\Users\Инженер\Desktop\Волейбол\18674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4714884"/>
            <a:ext cx="1828800" cy="1749552"/>
          </a:xfrm>
          <a:prstGeom prst="rect">
            <a:avLst/>
          </a:prstGeom>
          <a:noFill/>
        </p:spPr>
      </p:pic>
      <p:pic>
        <p:nvPicPr>
          <p:cNvPr id="1029" name="Picture 5" descr="C:\Users\Инженер\Desktop\Волейбол\otel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43702" y="4643446"/>
            <a:ext cx="2213370" cy="1659442"/>
          </a:xfrm>
          <a:prstGeom prst="rect">
            <a:avLst/>
          </a:prstGeom>
          <a:noFill/>
        </p:spPr>
      </p:pic>
      <p:sp>
        <p:nvSpPr>
          <p:cNvPr id="10" name="Стрелка вправо 9"/>
          <p:cNvSpPr/>
          <p:nvPr/>
        </p:nvSpPr>
        <p:spPr>
          <a:xfrm rot="1036018">
            <a:off x="2107278" y="3299213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 rot="20178384">
            <a:off x="2219196" y="5214950"/>
            <a:ext cx="1081825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лево 11"/>
          <p:cNvSpPr/>
          <p:nvPr/>
        </p:nvSpPr>
        <p:spPr>
          <a:xfrm rot="20074752">
            <a:off x="5481829" y="3434064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лево 12"/>
          <p:cNvSpPr/>
          <p:nvPr/>
        </p:nvSpPr>
        <p:spPr>
          <a:xfrm rot="943114">
            <a:off x="5715008" y="5214950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Picture 2" descr="C:\Users\User\Desktop\3088840_fa327b3849551a1b9f89cb9f38b6d0cb_800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2758365"/>
            <a:ext cx="2154404" cy="3638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7" dur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 animBg="1"/>
      <p:bldP spid="11" grpId="0" animBg="1"/>
      <p:bldP spid="12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989856"/>
          </a:xfrm>
        </p:spPr>
        <p:txBody>
          <a:bodyPr>
            <a:normAutofit fontScale="90000"/>
          </a:bodyPr>
          <a:lstStyle/>
          <a:p>
            <a:pPr lvl="0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7. Со звонком на урок учащиеся собираются на построение в спортивном зале. В случаях когда занятия проводятся на улице, учащиеся не выходят из помещения без сопровождения учителя физкультуры.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22074">
            <a:off x="1308366" y="3026274"/>
            <a:ext cx="3448856" cy="28619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57200" y="1905001"/>
            <a:ext cx="8229600" cy="1524000"/>
          </a:xfrm>
        </p:spPr>
        <p:txBody>
          <a:bodyPr/>
          <a:lstStyle/>
          <a:p>
            <a:pPr marL="0" indent="0">
              <a:buNone/>
            </a:pPr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8.</a:t>
            </a: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 Освобожденные от занятий учащиеся должны присутствовать на уроке с классом. Они обязаны показать учителю медицинскую справку об освобождении.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428604"/>
            <a:ext cx="8715436" cy="1143000"/>
          </a:xfrm>
        </p:spPr>
        <p:txBody>
          <a:bodyPr>
            <a:normAutofit/>
          </a:bodyPr>
          <a:lstStyle/>
          <a:p>
            <a:pPr lvl="0"/>
            <a:r>
              <a:rPr lang="ru-RU" sz="18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23. В случае плохого самочувствия на уроке учащийся должен незамедлительно сообщить об этом учителю физкультуры. Он также обязан проинформировать учителя о травме или плохом самочувствии, которые проявились после урока физкультуры.</a:t>
            </a:r>
            <a:endParaRPr lang="ru-RU" sz="16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20536303">
            <a:off x="322261" y="1886394"/>
            <a:ext cx="2307417" cy="1538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47840">
            <a:off x="6550611" y="4563590"/>
            <a:ext cx="2357471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0998603">
            <a:off x="588667" y="4463458"/>
            <a:ext cx="2214578" cy="20335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187191">
            <a:off x="6674244" y="1873869"/>
            <a:ext cx="2078571" cy="1475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Стрелка вправо 10"/>
          <p:cNvSpPr/>
          <p:nvPr/>
        </p:nvSpPr>
        <p:spPr>
          <a:xfrm rot="20421500">
            <a:off x="2356093" y="5524442"/>
            <a:ext cx="1214446" cy="714380"/>
          </a:xfrm>
          <a:prstGeom prst="rightArrow">
            <a:avLst>
              <a:gd name="adj1" fmla="val 50000"/>
              <a:gd name="adj2" fmla="val 56095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 rot="1515213">
            <a:off x="1900860" y="3453477"/>
            <a:ext cx="1285884" cy="625873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лево 14"/>
          <p:cNvSpPr/>
          <p:nvPr/>
        </p:nvSpPr>
        <p:spPr>
          <a:xfrm rot="20578673">
            <a:off x="6085973" y="3378148"/>
            <a:ext cx="1250660" cy="639254"/>
          </a:xfrm>
          <a:prstGeom prst="lef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трелка влево 15"/>
          <p:cNvSpPr/>
          <p:nvPr/>
        </p:nvSpPr>
        <p:spPr>
          <a:xfrm rot="1077833">
            <a:off x="5786446" y="5357826"/>
            <a:ext cx="1214446" cy="714380"/>
          </a:xfrm>
          <a:prstGeom prst="lef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 descr="C:\Users\User\Desktop\139684092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7368" y="3299265"/>
            <a:ext cx="2107073" cy="1973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7" dur="1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 animBg="1"/>
      <p:bldP spid="14" grpId="0" animBg="1"/>
      <p:bldP spid="15" grpId="0" animBg="1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838613"/>
            <a:ext cx="8229600" cy="743712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Соблюдайте правила поведения!!!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400" y="838200"/>
            <a:ext cx="8077200" cy="13716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1800" b="1" dirty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Таким образом, рекомендации по профилактике детского травматизма </a:t>
            </a:r>
            <a:r>
              <a:rPr lang="ru-RU" sz="1800" b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составлены </a:t>
            </a:r>
            <a:r>
              <a:rPr lang="ru-RU" sz="1800" b="1" dirty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и выполняются. Но проблема детского травматизма будет актуальной всегда, значит необходимо и дальше регулярно проводить мероприятия по профилактике детского травматизма, разрабатывать новые формы и методы. </a:t>
            </a:r>
          </a:p>
          <a:p>
            <a:pPr algn="ctr">
              <a:buNone/>
            </a:pPr>
            <a:endParaRPr lang="ru-RU" sz="1800" b="1" dirty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C:\Users\Инженер\Desktop\Волейбол\46906712___9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7000" y="2514600"/>
            <a:ext cx="4090998" cy="32939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352</TotalTime>
  <Words>87</Words>
  <Application>Microsoft Office PowerPoint</Application>
  <PresentationFormat>Экран (4:3)</PresentationFormat>
  <Paragraphs>15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Поток</vt:lpstr>
      <vt:lpstr>Правила поведения для учащихся на уроках физической культуры</vt:lpstr>
      <vt:lpstr> </vt:lpstr>
      <vt:lpstr>  3.Учащиеся обязаны иметь на уроках спортивную форму и чистую спортивную обувь.  Спортивная форма должна соответствовать температуре в спортивном зале и погодным условиям  (при занятиях на улице). </vt:lpstr>
      <vt:lpstr>6. Ценные вещи не рекомендуется оставлять в спортивной раздевалке, их следует передать учителю физкультуры.</vt:lpstr>
      <vt:lpstr>7. Со звонком на урок учащиеся собираются на построение в спортивном зале. В случаях когда занятия проводятся на улице, учащиеся не выходят из помещения без сопровождения учителя физкультуры.</vt:lpstr>
      <vt:lpstr>23. В случае плохого самочувствия на уроке учащийся должен незамедлительно сообщить об этом учителю физкультуры. Он также обязан проинформировать учителя о травме или плохом самочувствии, которые проявились после урока физкультуры.</vt:lpstr>
      <vt:lpstr>Соблюдайте правила поведения!!!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поведения для учащихся на уроках физической культуры</dc:title>
  <dc:creator>Инженер</dc:creator>
  <cp:lastModifiedBy>User</cp:lastModifiedBy>
  <cp:revision>55</cp:revision>
  <dcterms:created xsi:type="dcterms:W3CDTF">2013-01-26T13:20:50Z</dcterms:created>
  <dcterms:modified xsi:type="dcterms:W3CDTF">2018-06-19T20:28:40Z</dcterms:modified>
</cp:coreProperties>
</file>