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73" r:id="rId4"/>
    <p:sldId id="274" r:id="rId5"/>
    <p:sldId id="275" r:id="rId6"/>
    <p:sldId id="276" r:id="rId7"/>
    <p:sldId id="277" r:id="rId8"/>
    <p:sldId id="278" r:id="rId9"/>
    <p:sldId id="272" r:id="rId10"/>
    <p:sldId id="279" r:id="rId11"/>
    <p:sldId id="259" r:id="rId12"/>
    <p:sldId id="260" r:id="rId13"/>
    <p:sldId id="267" r:id="rId14"/>
    <p:sldId id="261" r:id="rId15"/>
    <p:sldId id="263" r:id="rId16"/>
    <p:sldId id="262" r:id="rId17"/>
    <p:sldId id="264" r:id="rId18"/>
    <p:sldId id="265" r:id="rId19"/>
    <p:sldId id="26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4A2D-7FB2-4E40-94C3-4C4C2EB9FC7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4A2D-7FB2-4E40-94C3-4C4C2EB9FC7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4A2D-7FB2-4E40-94C3-4C4C2EB9FC7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4A2D-7FB2-4E40-94C3-4C4C2EB9FC7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4A2D-7FB2-4E40-94C3-4C4C2EB9FC7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4A2D-7FB2-4E40-94C3-4C4C2EB9FC7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4A2D-7FB2-4E40-94C3-4C4C2EB9FC7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4A2D-7FB2-4E40-94C3-4C4C2EB9FC7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4A2D-7FB2-4E40-94C3-4C4C2EB9FC7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4A2D-7FB2-4E40-94C3-4C4C2EB9FC7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4A2D-7FB2-4E40-94C3-4C4C2EB9FC7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F4A2D-7FB2-4E40-94C3-4C4C2EB9FC7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8BAD-6BA1-497C-9497-B58BAF124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«Правописание безударных окончаний имен существительных».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Открытый урок 4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6178698"/>
          </a:xfrm>
        </p:spPr>
        <p:txBody>
          <a:bodyPr>
            <a:normAutofit fontScale="90000"/>
          </a:bodyPr>
          <a:lstStyle/>
          <a:p>
            <a:pPr algn="l"/>
            <a:r>
              <a:rPr lang="ru-RU" sz="7200" i="1" dirty="0" smtClean="0"/>
              <a:t>т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sz="7200" i="1" dirty="0" smtClean="0"/>
              <a:t>шина</a:t>
            </a:r>
            <a:br>
              <a:rPr lang="ru-RU" sz="7200" i="1" dirty="0" smtClean="0"/>
            </a:br>
            <a:r>
              <a:rPr lang="ru-RU" sz="7200" i="1" dirty="0" smtClean="0"/>
              <a:t>те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рр</a:t>
            </a:r>
            <a:r>
              <a:rPr lang="ru-RU" sz="7200" i="1" dirty="0" smtClean="0"/>
              <a:t>итория </a:t>
            </a:r>
            <a:br>
              <a:rPr lang="ru-RU" sz="7200" i="1" dirty="0" smtClean="0"/>
            </a:br>
            <a:r>
              <a:rPr lang="ru-RU" sz="7200" i="1" dirty="0" smtClean="0"/>
              <a:t>тру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д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smtClean="0"/>
              <a:t>ло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sz="7200" i="1" dirty="0" smtClean="0"/>
              <a:t>кость</a:t>
            </a:r>
            <a:br>
              <a:rPr lang="ru-RU" sz="7200" i="1" dirty="0" smtClean="0"/>
            </a:br>
            <a:r>
              <a:rPr lang="ru-RU" sz="7200" i="1" dirty="0" smtClean="0"/>
              <a:t>окрес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т</a:t>
            </a:r>
            <a:r>
              <a:rPr lang="ru-RU" sz="7200" i="1" dirty="0" smtClean="0"/>
              <a:t>ность</a:t>
            </a:r>
            <a:br>
              <a:rPr lang="ru-RU" sz="7200" i="1" dirty="0" smtClean="0"/>
            </a:br>
            <a:r>
              <a:rPr lang="ru-RU" sz="7200" i="1" dirty="0" smtClean="0"/>
              <a:t> шля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lang="ru-RU" sz="7200" i="1" dirty="0" smtClean="0"/>
              <a:t>ка </a:t>
            </a:r>
            <a:r>
              <a:rPr lang="ru-RU" sz="7200" i="1" smtClean="0"/>
              <a:t/>
            </a:r>
            <a:br>
              <a:rPr lang="ru-RU" sz="7200" i="1" smtClean="0"/>
            </a:b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i="1" dirty="0" err="1" smtClean="0"/>
              <a:t>еиееииеееиии</a:t>
            </a:r>
            <a:endParaRPr lang="ru-RU" sz="8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i="1" dirty="0" smtClean="0"/>
              <a:t>РДВТП</a:t>
            </a:r>
            <a:endParaRPr lang="ru-RU" sz="9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38538"/>
          </a:xfrm>
        </p:spPr>
        <p:txBody>
          <a:bodyPr>
            <a:normAutofit/>
          </a:bodyPr>
          <a:lstStyle/>
          <a:p>
            <a:pPr lvl="0" algn="l"/>
            <a:r>
              <a:rPr lang="ru-RU" dirty="0" smtClean="0"/>
              <a:t>1. Определить склонение </a:t>
            </a:r>
            <a:br>
              <a:rPr lang="ru-RU" dirty="0" smtClean="0"/>
            </a:br>
            <a:r>
              <a:rPr lang="ru-RU" dirty="0" smtClean="0"/>
              <a:t>2. Определить падеж</a:t>
            </a:r>
            <a:br>
              <a:rPr lang="ru-RU" dirty="0" smtClean="0"/>
            </a:br>
            <a:r>
              <a:rPr lang="ru-RU" dirty="0" smtClean="0"/>
              <a:t>3. </a:t>
            </a:r>
            <a:r>
              <a:rPr lang="ru-RU" smtClean="0"/>
              <a:t>Вспомнить </a:t>
            </a:r>
            <a:r>
              <a:rPr lang="ru-RU" dirty="0" smtClean="0"/>
              <a:t>вспомогательное (опорное) слово 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4. Записать </a:t>
            </a:r>
            <a:r>
              <a:rPr lang="ru-RU" dirty="0" smtClean="0"/>
              <a:t>окончание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rmAutofit/>
          </a:bodyPr>
          <a:lstStyle/>
          <a:p>
            <a:pPr algn="l"/>
            <a:r>
              <a:rPr lang="ru-RU" i="1" dirty="0" smtClean="0"/>
              <a:t>мечтаю о </a:t>
            </a:r>
            <a:r>
              <a:rPr lang="ru-RU" i="1" dirty="0" err="1" smtClean="0"/>
              <a:t>друг_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 словно в </a:t>
            </a:r>
            <a:r>
              <a:rPr lang="ru-RU" i="1" dirty="0" err="1" smtClean="0"/>
              <a:t>сказк_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с </a:t>
            </a:r>
            <a:r>
              <a:rPr lang="ru-RU" i="1" dirty="0" err="1" smtClean="0"/>
              <a:t>ветк_</a:t>
            </a:r>
            <a:r>
              <a:rPr lang="ru-RU" i="1" dirty="0" smtClean="0"/>
              <a:t> на </a:t>
            </a:r>
            <a:r>
              <a:rPr lang="ru-RU" i="1" dirty="0" err="1" smtClean="0"/>
              <a:t>ветк_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рад </a:t>
            </a:r>
            <a:r>
              <a:rPr lang="ru-RU" i="1" dirty="0" err="1" smtClean="0"/>
              <a:t>встреч_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 норка </a:t>
            </a:r>
            <a:r>
              <a:rPr lang="ru-RU" i="1" dirty="0" err="1" smtClean="0"/>
              <a:t>мыш_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i="1" dirty="0" smtClean="0"/>
              <a:t>мечтаю о </a:t>
            </a:r>
            <a:r>
              <a:rPr lang="ru-RU" sz="4400" i="1" dirty="0" smtClean="0"/>
              <a:t>друг</a:t>
            </a:r>
            <a:r>
              <a:rPr lang="ru-RU" sz="4400" b="1" i="1" dirty="0" smtClean="0"/>
              <a:t>е</a:t>
            </a:r>
            <a:endParaRPr lang="ru-RU" sz="4400" b="1" dirty="0" smtClean="0"/>
          </a:p>
          <a:p>
            <a:r>
              <a:rPr lang="ru-RU" sz="4400" i="1" dirty="0" smtClean="0"/>
              <a:t> </a:t>
            </a:r>
            <a:r>
              <a:rPr lang="ru-RU" sz="4400" i="1" dirty="0" smtClean="0"/>
              <a:t>словно в </a:t>
            </a:r>
            <a:r>
              <a:rPr lang="ru-RU" sz="4400" i="1" dirty="0" smtClean="0"/>
              <a:t>сказк</a:t>
            </a:r>
            <a:r>
              <a:rPr lang="ru-RU" sz="4400" b="1" i="1" dirty="0" smtClean="0"/>
              <a:t>е</a:t>
            </a:r>
          </a:p>
          <a:p>
            <a:r>
              <a:rPr lang="ru-RU" sz="4400" i="1" dirty="0" smtClean="0"/>
              <a:t>с ветк</a:t>
            </a:r>
            <a:r>
              <a:rPr lang="ru-RU" sz="4400" b="1" i="1" dirty="0" smtClean="0"/>
              <a:t>и</a:t>
            </a:r>
            <a:r>
              <a:rPr lang="ru-RU" sz="4400" i="1" dirty="0" smtClean="0"/>
              <a:t> на </a:t>
            </a:r>
            <a:r>
              <a:rPr lang="ru-RU" sz="4400" i="1" dirty="0" smtClean="0"/>
              <a:t>ветк</a:t>
            </a:r>
            <a:r>
              <a:rPr lang="ru-RU" sz="4400" b="1" i="1" dirty="0" smtClean="0"/>
              <a:t>у</a:t>
            </a:r>
          </a:p>
          <a:p>
            <a:r>
              <a:rPr lang="ru-RU" sz="4400" i="1" dirty="0" smtClean="0"/>
              <a:t>рад </a:t>
            </a:r>
            <a:r>
              <a:rPr lang="ru-RU" sz="4400" i="1" dirty="0" smtClean="0"/>
              <a:t>встреч</a:t>
            </a:r>
            <a:r>
              <a:rPr lang="ru-RU" sz="4400" b="1" i="1" dirty="0" smtClean="0"/>
              <a:t>е</a:t>
            </a:r>
          </a:p>
          <a:p>
            <a:r>
              <a:rPr lang="ru-RU" sz="4400" i="1" dirty="0" smtClean="0"/>
              <a:t>норка мыш</a:t>
            </a:r>
            <a:r>
              <a:rPr lang="ru-RU" sz="4400" b="1" i="1" dirty="0" smtClean="0"/>
              <a:t>и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/>
              <a:t>Задание.  Вставить окончание.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1.     у рыженькой </a:t>
            </a:r>
            <a:r>
              <a:rPr lang="ru-RU" dirty="0" smtClean="0"/>
              <a:t>малышки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2.     на пушистой </a:t>
            </a:r>
            <a:r>
              <a:rPr lang="ru-RU" dirty="0" smtClean="0"/>
              <a:t>сосенке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3.     о лесной </a:t>
            </a:r>
            <a:r>
              <a:rPr lang="ru-RU" dirty="0" smtClean="0"/>
              <a:t>красавице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4.     от забавной </a:t>
            </a:r>
            <a:r>
              <a:rPr lang="ru-RU" dirty="0" smtClean="0"/>
              <a:t>белочки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5.     к запасливой </a:t>
            </a:r>
            <a:r>
              <a:rPr lang="ru-RU" dirty="0" smtClean="0"/>
              <a:t>хозяйке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6.     с </a:t>
            </a:r>
            <a:r>
              <a:rPr lang="ru-RU" dirty="0" smtClean="0"/>
              <a:t>ветки </a:t>
            </a:r>
            <a:r>
              <a:rPr lang="ru-RU" dirty="0"/>
              <a:t>на ветку</a:t>
            </a:r>
            <a:br>
              <a:rPr lang="ru-RU" dirty="0"/>
            </a:br>
            <a:r>
              <a:rPr lang="ru-RU" dirty="0"/>
              <a:t>7.     об огромной </a:t>
            </a:r>
            <a:r>
              <a:rPr lang="ru-RU" dirty="0" smtClean="0"/>
              <a:t>радости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8.     к волшебной </a:t>
            </a:r>
            <a:r>
              <a:rPr lang="ru-RU" dirty="0" smtClean="0"/>
              <a:t>осени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404664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Однажды в лесу на пушистой </a:t>
            </a:r>
            <a:r>
              <a:rPr lang="ru-RU" sz="4000" b="1" dirty="0" smtClean="0"/>
              <a:t>сосенке </a:t>
            </a:r>
            <a:r>
              <a:rPr lang="ru-RU" sz="4000" dirty="0" smtClean="0"/>
              <a:t>я увидел белку.</a:t>
            </a:r>
          </a:p>
          <a:p>
            <a:r>
              <a:rPr lang="ru-RU" sz="4000" dirty="0" smtClean="0"/>
              <a:t>Среди ветвей было видно дупло запасливой </a:t>
            </a:r>
            <a:r>
              <a:rPr lang="ru-RU" sz="4000" b="1" dirty="0" smtClean="0"/>
              <a:t>хозяйки</a:t>
            </a:r>
            <a:r>
              <a:rPr lang="ru-RU" sz="4000" dirty="0" smtClean="0"/>
              <a:t>.</a:t>
            </a:r>
          </a:p>
          <a:p>
            <a:r>
              <a:rPr lang="ru-RU" sz="4000" dirty="0" smtClean="0"/>
              <a:t>Я подошёл ближе к рыженькой </a:t>
            </a:r>
            <a:r>
              <a:rPr lang="ru-RU" sz="4000" b="1" dirty="0" smtClean="0"/>
              <a:t>малышке.</a:t>
            </a:r>
            <a:endParaRPr lang="ru-RU" sz="4000" dirty="0" smtClean="0"/>
          </a:p>
          <a:p>
            <a:r>
              <a:rPr lang="ru-RU" sz="4000" dirty="0" smtClean="0"/>
              <a:t>Она прыгала </a:t>
            </a:r>
            <a:r>
              <a:rPr lang="ru-RU" sz="4000" b="1" dirty="0" smtClean="0"/>
              <a:t>с ветки</a:t>
            </a:r>
            <a:r>
              <a:rPr lang="ru-RU" sz="4000" dirty="0" smtClean="0"/>
              <a:t>  на ветку.</a:t>
            </a:r>
          </a:p>
          <a:p>
            <a:r>
              <a:rPr lang="ru-RU" sz="4000" dirty="0" smtClean="0"/>
              <a:t>Я часто вспоминаю о лесной </a:t>
            </a:r>
            <a:r>
              <a:rPr lang="ru-RU" sz="4000" b="1" dirty="0" smtClean="0"/>
              <a:t>красавице.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fe2bd51a0527804fd21af22e265eb28a&amp;n=33&amp;h=215&amp;w=2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1"/>
            <a:ext cx="6984776" cy="5798177"/>
          </a:xfrm>
          <a:prstGeom prst="rect">
            <a:avLst/>
          </a:prstGeom>
          <a:noFill/>
        </p:spPr>
      </p:pic>
      <p:pic>
        <p:nvPicPr>
          <p:cNvPr id="1028" name="Picture 4" descr="http://www.motto.net.ua/pic/201405/1920x1080/motto.net.ua-773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1604" y="1916832"/>
            <a:ext cx="7664852" cy="4311479"/>
          </a:xfrm>
          <a:prstGeom prst="rect">
            <a:avLst/>
          </a:prstGeom>
          <a:noFill/>
        </p:spPr>
      </p:pic>
      <p:pic>
        <p:nvPicPr>
          <p:cNvPr id="1030" name="Picture 6" descr="http://zhivotnyymir.ru/wp-content/uploads/2016/01/%D0%B4%D0%BE%D0%BC%D0%B0%D1%88%D0%BD%D1%8F%D1%8F-%D0%B1%D0%B5%D0%BB%D0%BA%D0%B0-%D1%84%D0%BE%D1%82%D0%B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692696"/>
            <a:ext cx="6912768" cy="4320480"/>
          </a:xfrm>
          <a:prstGeom prst="rect">
            <a:avLst/>
          </a:prstGeom>
          <a:noFill/>
        </p:spPr>
      </p:pic>
      <p:pic>
        <p:nvPicPr>
          <p:cNvPr id="1032" name="Picture 8" descr="http://sixbee.ru/wp-content/uploads/2015/03/8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133767"/>
            <a:ext cx="6444208" cy="4291257"/>
          </a:xfrm>
          <a:prstGeom prst="rect">
            <a:avLst/>
          </a:prstGeom>
          <a:noFill/>
        </p:spPr>
      </p:pic>
      <p:pic>
        <p:nvPicPr>
          <p:cNvPr id="1034" name="Picture 10" descr="http://atmhunt.ru/wp-content/uploads/2013/03/Opisanie_belki-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326" y="68259"/>
            <a:ext cx="8612130" cy="5737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476672"/>
            <a:ext cx="5532412" cy="5564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Ошибаюсь в определении падежей</a:t>
            </a:r>
            <a:endParaRPr lang="ru-RU" sz="28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268760"/>
            <a:ext cx="5528693" cy="5564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Путаюсь в определении склонения</a:t>
            </a:r>
            <a:endParaRPr lang="ru-RU" sz="2800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2708920"/>
            <a:ext cx="4480394" cy="5564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Забываю слова- помощники</a:t>
            </a:r>
            <a:endParaRPr lang="ru-RU" sz="2800" dirty="0"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3356992"/>
            <a:ext cx="7344816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Все помню, но не уверен в себе, выполняю все медленно</a:t>
            </a:r>
            <a:endParaRPr lang="ru-RU" sz="2800" dirty="0"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060848"/>
            <a:ext cx="3650615" cy="5564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Не запомнил алгоритм</a:t>
            </a:r>
            <a:endParaRPr lang="ru-RU" sz="2800" dirty="0"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4581128"/>
            <a:ext cx="1265411" cy="5564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Другое</a:t>
            </a:r>
            <a:endParaRPr lang="ru-RU" sz="2800" dirty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6034682"/>
          </a:xfrm>
        </p:spPr>
        <p:txBody>
          <a:bodyPr>
            <a:normAutofit fontScale="90000"/>
          </a:bodyPr>
          <a:lstStyle/>
          <a:p>
            <a:pPr algn="l"/>
            <a:r>
              <a:rPr lang="ru-RU" sz="7200" i="1" dirty="0"/>
              <a:t>т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smtClean="0"/>
              <a:t>шина</a:t>
            </a:r>
            <a:br>
              <a:rPr lang="ru-RU" sz="7200" i="1" dirty="0" smtClean="0"/>
            </a:br>
            <a:r>
              <a:rPr lang="ru-RU" sz="7200" i="1" dirty="0" smtClean="0"/>
              <a:t>те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итория</a:t>
            </a:r>
            <a:r>
              <a:rPr lang="ru-RU" sz="7200" i="1" dirty="0" smtClean="0"/>
              <a:t> </a:t>
            </a:r>
            <a:br>
              <a:rPr lang="ru-RU" sz="7200" i="1" dirty="0" smtClean="0"/>
            </a:br>
            <a:r>
              <a:rPr lang="ru-RU" sz="7200" i="1" dirty="0" smtClean="0"/>
              <a:t>тру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err="1" smtClean="0"/>
              <a:t>ло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smtClean="0"/>
              <a:t>кость</a:t>
            </a:r>
            <a:br>
              <a:rPr lang="ru-RU" sz="7200" i="1" dirty="0" smtClean="0"/>
            </a:br>
            <a:r>
              <a:rPr lang="ru-RU" sz="7200" i="1" dirty="0" err="1" smtClean="0"/>
              <a:t>окрес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ность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smtClean="0"/>
              <a:t> шля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ка</a:t>
            </a:r>
            <a:r>
              <a:rPr lang="ru-RU" sz="7200" i="1" dirty="0" smtClean="0"/>
              <a:t> </a:t>
            </a:r>
            <a:br>
              <a:rPr lang="ru-RU" sz="7200" i="1" dirty="0" smtClean="0"/>
            </a:br>
            <a:r>
              <a:rPr lang="ru-RU" sz="7200" i="1" dirty="0" smtClean="0"/>
              <a:t>в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сёлый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6034682"/>
          </a:xfrm>
        </p:spPr>
        <p:txBody>
          <a:bodyPr>
            <a:normAutofit fontScale="90000"/>
          </a:bodyPr>
          <a:lstStyle/>
          <a:p>
            <a:pPr algn="l"/>
            <a:r>
              <a:rPr lang="ru-RU" sz="7200" i="1" dirty="0" smtClean="0"/>
              <a:t>т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sz="7200" i="1" dirty="0" smtClean="0"/>
              <a:t>шина</a:t>
            </a:r>
            <a:br>
              <a:rPr lang="ru-RU" sz="7200" i="1" dirty="0" smtClean="0"/>
            </a:br>
            <a:r>
              <a:rPr lang="ru-RU" sz="7200" i="1" dirty="0" smtClean="0"/>
              <a:t>те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итория</a:t>
            </a:r>
            <a:r>
              <a:rPr lang="ru-RU" sz="7200" i="1" dirty="0" smtClean="0"/>
              <a:t> </a:t>
            </a:r>
            <a:br>
              <a:rPr lang="ru-RU" sz="7200" i="1" dirty="0" smtClean="0"/>
            </a:br>
            <a:r>
              <a:rPr lang="ru-RU" sz="7200" i="1" dirty="0" smtClean="0"/>
              <a:t>тру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err="1" smtClean="0"/>
              <a:t>ло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smtClean="0"/>
              <a:t>кость</a:t>
            </a:r>
            <a:br>
              <a:rPr lang="ru-RU" sz="7200" i="1" dirty="0" smtClean="0"/>
            </a:br>
            <a:r>
              <a:rPr lang="ru-RU" sz="7200" i="1" dirty="0" err="1" smtClean="0"/>
              <a:t>окрес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ность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smtClean="0"/>
              <a:t> шля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ка</a:t>
            </a:r>
            <a:r>
              <a:rPr lang="ru-RU" sz="7200" i="1" dirty="0" smtClean="0"/>
              <a:t> </a:t>
            </a:r>
            <a:br>
              <a:rPr lang="ru-RU" sz="7200" i="1" dirty="0" smtClean="0"/>
            </a:br>
            <a:r>
              <a:rPr lang="ru-RU" sz="7200" i="1" dirty="0" smtClean="0"/>
              <a:t>в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сёлый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6034682"/>
          </a:xfrm>
        </p:spPr>
        <p:txBody>
          <a:bodyPr>
            <a:normAutofit fontScale="90000"/>
          </a:bodyPr>
          <a:lstStyle/>
          <a:p>
            <a:pPr algn="l"/>
            <a:r>
              <a:rPr lang="ru-RU" sz="7200" i="1" dirty="0" smtClean="0"/>
              <a:t>т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sz="7200" i="1" dirty="0" smtClean="0"/>
              <a:t>шина</a:t>
            </a:r>
            <a:br>
              <a:rPr lang="ru-RU" sz="7200" i="1" dirty="0" smtClean="0"/>
            </a:br>
            <a:r>
              <a:rPr lang="ru-RU" sz="7200" i="1" dirty="0" smtClean="0"/>
              <a:t>те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рр</a:t>
            </a:r>
            <a:r>
              <a:rPr lang="ru-RU" sz="7200" i="1" dirty="0" smtClean="0"/>
              <a:t>итория </a:t>
            </a:r>
            <a:br>
              <a:rPr lang="ru-RU" sz="7200" i="1" dirty="0" smtClean="0"/>
            </a:br>
            <a:r>
              <a:rPr lang="ru-RU" sz="7200" i="1" dirty="0" smtClean="0"/>
              <a:t>тру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err="1" smtClean="0"/>
              <a:t>ло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smtClean="0"/>
              <a:t>кость</a:t>
            </a:r>
            <a:br>
              <a:rPr lang="ru-RU" sz="7200" i="1" dirty="0" smtClean="0"/>
            </a:br>
            <a:r>
              <a:rPr lang="ru-RU" sz="7200" i="1" dirty="0" err="1" smtClean="0"/>
              <a:t>окрес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ность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smtClean="0"/>
              <a:t> шля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ка</a:t>
            </a:r>
            <a:r>
              <a:rPr lang="ru-RU" sz="7200" i="1" dirty="0" smtClean="0"/>
              <a:t> </a:t>
            </a:r>
            <a:br>
              <a:rPr lang="ru-RU" sz="7200" i="1" dirty="0" smtClean="0"/>
            </a:br>
            <a:r>
              <a:rPr lang="ru-RU" sz="7200" i="1" dirty="0" smtClean="0"/>
              <a:t>в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сёлый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6034682"/>
          </a:xfrm>
        </p:spPr>
        <p:txBody>
          <a:bodyPr>
            <a:normAutofit fontScale="90000"/>
          </a:bodyPr>
          <a:lstStyle/>
          <a:p>
            <a:pPr algn="l"/>
            <a:r>
              <a:rPr lang="ru-RU" sz="7200" i="1" dirty="0" smtClean="0"/>
              <a:t>т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sz="7200" i="1" dirty="0" smtClean="0"/>
              <a:t>шина</a:t>
            </a:r>
            <a:br>
              <a:rPr lang="ru-RU" sz="7200" i="1" dirty="0" smtClean="0"/>
            </a:br>
            <a:r>
              <a:rPr lang="ru-RU" sz="7200" i="1" dirty="0" smtClean="0"/>
              <a:t>те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рр</a:t>
            </a:r>
            <a:r>
              <a:rPr lang="ru-RU" sz="7200" i="1" dirty="0" smtClean="0"/>
              <a:t>итория </a:t>
            </a:r>
            <a:br>
              <a:rPr lang="ru-RU" sz="7200" i="1" dirty="0" smtClean="0"/>
            </a:br>
            <a:r>
              <a:rPr lang="ru-RU" sz="7200" i="1" dirty="0" smtClean="0"/>
              <a:t>тру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д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err="1" smtClean="0"/>
              <a:t>ло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smtClean="0"/>
              <a:t>кость</a:t>
            </a:r>
            <a:br>
              <a:rPr lang="ru-RU" sz="7200" i="1" dirty="0" smtClean="0"/>
            </a:br>
            <a:r>
              <a:rPr lang="ru-RU" sz="7200" i="1" dirty="0" err="1" smtClean="0"/>
              <a:t>окрес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ность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smtClean="0"/>
              <a:t> шля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ка</a:t>
            </a:r>
            <a:r>
              <a:rPr lang="ru-RU" sz="7200" i="1" dirty="0" smtClean="0"/>
              <a:t> </a:t>
            </a:r>
            <a:br>
              <a:rPr lang="ru-RU" sz="7200" i="1" dirty="0" smtClean="0"/>
            </a:br>
            <a:r>
              <a:rPr lang="ru-RU" sz="7200" i="1" dirty="0" smtClean="0"/>
              <a:t>в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сёлый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6034682"/>
          </a:xfrm>
        </p:spPr>
        <p:txBody>
          <a:bodyPr>
            <a:normAutofit fontScale="90000"/>
          </a:bodyPr>
          <a:lstStyle/>
          <a:p>
            <a:pPr algn="l"/>
            <a:r>
              <a:rPr lang="ru-RU" sz="7200" i="1" dirty="0" smtClean="0"/>
              <a:t>т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sz="7200" i="1" dirty="0" smtClean="0"/>
              <a:t>шина</a:t>
            </a:r>
            <a:br>
              <a:rPr lang="ru-RU" sz="7200" i="1" dirty="0" smtClean="0"/>
            </a:br>
            <a:r>
              <a:rPr lang="ru-RU" sz="7200" i="1" dirty="0" smtClean="0"/>
              <a:t>те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рр</a:t>
            </a:r>
            <a:r>
              <a:rPr lang="ru-RU" sz="7200" i="1" dirty="0" smtClean="0"/>
              <a:t>итория </a:t>
            </a:r>
            <a:br>
              <a:rPr lang="ru-RU" sz="7200" i="1" dirty="0" smtClean="0"/>
            </a:br>
            <a:r>
              <a:rPr lang="ru-RU" sz="7200" i="1" dirty="0" smtClean="0"/>
              <a:t>тру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д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smtClean="0"/>
              <a:t>ло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sz="7200" i="1" dirty="0" smtClean="0"/>
              <a:t>кость</a:t>
            </a:r>
            <a:br>
              <a:rPr lang="ru-RU" sz="7200" i="1" dirty="0" smtClean="0"/>
            </a:br>
            <a:r>
              <a:rPr lang="ru-RU" sz="7200" i="1" dirty="0" err="1" smtClean="0"/>
              <a:t>окрес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ность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smtClean="0"/>
              <a:t> шля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ка</a:t>
            </a:r>
            <a:r>
              <a:rPr lang="ru-RU" sz="7200" i="1" dirty="0" smtClean="0"/>
              <a:t> </a:t>
            </a:r>
            <a:br>
              <a:rPr lang="ru-RU" sz="7200" i="1" dirty="0" smtClean="0"/>
            </a:br>
            <a:r>
              <a:rPr lang="ru-RU" sz="7200" i="1" dirty="0" smtClean="0"/>
              <a:t>в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сёлый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6034682"/>
          </a:xfrm>
        </p:spPr>
        <p:txBody>
          <a:bodyPr>
            <a:normAutofit fontScale="90000"/>
          </a:bodyPr>
          <a:lstStyle/>
          <a:p>
            <a:pPr algn="l"/>
            <a:r>
              <a:rPr lang="ru-RU" sz="7200" i="1" dirty="0" smtClean="0"/>
              <a:t>т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sz="7200" i="1" dirty="0" smtClean="0"/>
              <a:t>шина</a:t>
            </a:r>
            <a:br>
              <a:rPr lang="ru-RU" sz="7200" i="1" dirty="0" smtClean="0"/>
            </a:br>
            <a:r>
              <a:rPr lang="ru-RU" sz="7200" i="1" dirty="0" smtClean="0"/>
              <a:t>те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рр</a:t>
            </a:r>
            <a:r>
              <a:rPr lang="ru-RU" sz="7200" i="1" dirty="0" smtClean="0"/>
              <a:t>итория </a:t>
            </a:r>
            <a:br>
              <a:rPr lang="ru-RU" sz="7200" i="1" dirty="0" smtClean="0"/>
            </a:br>
            <a:r>
              <a:rPr lang="ru-RU" sz="7200" i="1" dirty="0" smtClean="0"/>
              <a:t>тру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д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smtClean="0"/>
              <a:t>ло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sz="7200" i="1" dirty="0" smtClean="0"/>
              <a:t>кость</a:t>
            </a:r>
            <a:br>
              <a:rPr lang="ru-RU" sz="7200" i="1" dirty="0" smtClean="0"/>
            </a:br>
            <a:r>
              <a:rPr lang="ru-RU" sz="7200" i="1" dirty="0" smtClean="0"/>
              <a:t>окрес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т</a:t>
            </a:r>
            <a:r>
              <a:rPr lang="ru-RU" sz="7200" i="1" dirty="0" smtClean="0"/>
              <a:t>ность</a:t>
            </a:r>
            <a:br>
              <a:rPr lang="ru-RU" sz="7200" i="1" dirty="0" smtClean="0"/>
            </a:br>
            <a:r>
              <a:rPr lang="ru-RU" sz="7200" i="1" dirty="0" smtClean="0"/>
              <a:t> шля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ка</a:t>
            </a:r>
            <a:r>
              <a:rPr lang="ru-RU" sz="7200" i="1" dirty="0" smtClean="0"/>
              <a:t> </a:t>
            </a:r>
            <a:br>
              <a:rPr lang="ru-RU" sz="7200" i="1" dirty="0" smtClean="0"/>
            </a:br>
            <a:r>
              <a:rPr lang="ru-RU" sz="7200" i="1" dirty="0" smtClean="0"/>
              <a:t>в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сёлый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6034682"/>
          </a:xfrm>
        </p:spPr>
        <p:txBody>
          <a:bodyPr>
            <a:normAutofit fontScale="90000"/>
          </a:bodyPr>
          <a:lstStyle/>
          <a:p>
            <a:pPr algn="l"/>
            <a:r>
              <a:rPr lang="ru-RU" sz="7200" i="1" dirty="0" smtClean="0"/>
              <a:t>т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sz="7200" i="1" dirty="0" smtClean="0"/>
              <a:t>шина</a:t>
            </a:r>
            <a:br>
              <a:rPr lang="ru-RU" sz="7200" i="1" dirty="0" smtClean="0"/>
            </a:br>
            <a:r>
              <a:rPr lang="ru-RU" sz="7200" i="1" dirty="0" smtClean="0"/>
              <a:t>те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рр</a:t>
            </a:r>
            <a:r>
              <a:rPr lang="ru-RU" sz="7200" i="1" dirty="0" smtClean="0"/>
              <a:t>итория </a:t>
            </a:r>
            <a:br>
              <a:rPr lang="ru-RU" sz="7200" i="1" dirty="0" smtClean="0"/>
            </a:br>
            <a:r>
              <a:rPr lang="ru-RU" sz="7200" i="1" dirty="0" smtClean="0"/>
              <a:t>тру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д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smtClean="0"/>
              <a:t>ло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sz="7200" i="1" dirty="0" smtClean="0"/>
              <a:t>кость</a:t>
            </a:r>
            <a:br>
              <a:rPr lang="ru-RU" sz="7200" i="1" dirty="0" smtClean="0"/>
            </a:br>
            <a:r>
              <a:rPr lang="ru-RU" sz="7200" i="1" dirty="0" smtClean="0"/>
              <a:t>окрес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т</a:t>
            </a:r>
            <a:r>
              <a:rPr lang="ru-RU" sz="7200" i="1" dirty="0" smtClean="0"/>
              <a:t>ность</a:t>
            </a:r>
            <a:br>
              <a:rPr lang="ru-RU" sz="7200" i="1" dirty="0" smtClean="0"/>
            </a:br>
            <a:r>
              <a:rPr lang="ru-RU" sz="7200" i="1" dirty="0" smtClean="0"/>
              <a:t> шля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lang="ru-RU" sz="7200" i="1" dirty="0" smtClean="0"/>
              <a:t>ка </a:t>
            </a:r>
            <a:br>
              <a:rPr lang="ru-RU" sz="7200" i="1" dirty="0" smtClean="0"/>
            </a:br>
            <a:r>
              <a:rPr lang="ru-RU" sz="7200" i="1" dirty="0" smtClean="0"/>
              <a:t>в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ru-RU" sz="7200" i="1" dirty="0" err="1" smtClean="0"/>
              <a:t>сёлый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6178698"/>
          </a:xfrm>
        </p:spPr>
        <p:txBody>
          <a:bodyPr>
            <a:normAutofit fontScale="90000"/>
          </a:bodyPr>
          <a:lstStyle/>
          <a:p>
            <a:pPr algn="l"/>
            <a:r>
              <a:rPr lang="ru-RU" sz="7200" i="1" dirty="0" smtClean="0"/>
              <a:t>т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sz="7200" i="1" dirty="0" smtClean="0"/>
              <a:t>шина</a:t>
            </a:r>
            <a:br>
              <a:rPr lang="ru-RU" sz="7200" i="1" dirty="0" smtClean="0"/>
            </a:br>
            <a:r>
              <a:rPr lang="ru-RU" sz="7200" i="1" dirty="0" smtClean="0"/>
              <a:t>те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рр</a:t>
            </a:r>
            <a:r>
              <a:rPr lang="ru-RU" sz="7200" i="1" dirty="0" smtClean="0"/>
              <a:t>итория </a:t>
            </a:r>
            <a:br>
              <a:rPr lang="ru-RU" sz="7200" i="1" dirty="0" smtClean="0"/>
            </a:br>
            <a:r>
              <a:rPr lang="ru-RU" sz="7200" i="1" dirty="0" smtClean="0"/>
              <a:t>тру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д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7200" i="1" dirty="0" smtClean="0"/>
              <a:t>ло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sz="7200" i="1" dirty="0" smtClean="0"/>
              <a:t>кость</a:t>
            </a:r>
            <a:br>
              <a:rPr lang="ru-RU" sz="7200" i="1" dirty="0" smtClean="0"/>
            </a:br>
            <a:r>
              <a:rPr lang="ru-RU" sz="7200" i="1" dirty="0" smtClean="0"/>
              <a:t>окрес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т</a:t>
            </a:r>
            <a:r>
              <a:rPr lang="ru-RU" sz="7200" i="1" dirty="0" smtClean="0"/>
              <a:t>ность</a:t>
            </a:r>
            <a:br>
              <a:rPr lang="ru-RU" sz="7200" i="1" dirty="0" smtClean="0"/>
            </a:br>
            <a:r>
              <a:rPr lang="ru-RU" sz="7200" i="1" dirty="0" smtClean="0"/>
              <a:t> шля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lang="ru-RU" sz="7200" i="1" dirty="0" smtClean="0"/>
              <a:t>ка </a:t>
            </a:r>
            <a:br>
              <a:rPr lang="ru-RU" sz="7200" i="1" dirty="0" smtClean="0"/>
            </a:br>
            <a:r>
              <a:rPr lang="ru-RU" sz="7200" i="1" dirty="0" smtClean="0"/>
              <a:t>в</a:t>
            </a:r>
            <a:r>
              <a:rPr lang="ru-RU" sz="7200" b="1" i="1" dirty="0" smtClean="0">
                <a:solidFill>
                  <a:schemeClr val="accent1">
                    <a:lumMod val="75000"/>
                  </a:schemeClr>
                </a:solidFill>
              </a:rPr>
              <a:t>е</a:t>
            </a:r>
            <a:r>
              <a:rPr lang="ru-RU" sz="7200" i="1" dirty="0" smtClean="0"/>
              <a:t>сёлый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106</Words>
  <Application>Microsoft Office PowerPoint</Application>
  <PresentationFormat>Экран (4:3)</PresentationFormat>
  <Paragraphs>33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«Правописание безударных окончаний имен существительных».</vt:lpstr>
      <vt:lpstr>т…шина те…итория  тру… ло…кость окрес…ность  шля…ка  в…сёлый</vt:lpstr>
      <vt:lpstr>тишина те…итория  тру… ло…кость окрес…ность  шля…ка  в…сёлый</vt:lpstr>
      <vt:lpstr>тишина территория  тру… ло…кость окрес…ность  шля…ка  в…сёлый</vt:lpstr>
      <vt:lpstr>тишина территория  труд ло…кость окрес…ность  шля…ка  в…сёлый</vt:lpstr>
      <vt:lpstr>тишина территория  труд ловкость окрес…ность  шля…ка  в…сёлый</vt:lpstr>
      <vt:lpstr>тишина территория  труд ловкость окрестность  шля…ка  в…сёлый</vt:lpstr>
      <vt:lpstr>тишина территория  труд ловкость окрестность  шляпка  в…сёлый</vt:lpstr>
      <vt:lpstr>тишина территория  труд ловкость окрестность  шляпка  весёлый</vt:lpstr>
      <vt:lpstr>тишина территория  труд ловкость окрестность  шляпка  </vt:lpstr>
      <vt:lpstr>еиееииеееиии</vt:lpstr>
      <vt:lpstr>РДВТП</vt:lpstr>
      <vt:lpstr>1. Определить склонение  2. Определить падеж 3. Вспомнить вспомогательное (опорное) слово  4. Записать окончание </vt:lpstr>
      <vt:lpstr>мечтаю о друг_  словно в сказк_ с ветк_ на ветк_ рад встреч_  норка мыш_ </vt:lpstr>
      <vt:lpstr>     </vt:lpstr>
      <vt:lpstr>Задание.  Вставить окончание. 1.     у рыженькой малышки 2.     на пушистой сосенке 3.     о лесной красавице 4.     от забавной белочки 5.     к запасливой хозяйке 6.     с ветки на ветку 7.     об огромной радости 8.     к волшебной осени </vt:lpstr>
      <vt:lpstr>Слайд 17</vt:lpstr>
      <vt:lpstr>Слайд 18</vt:lpstr>
      <vt:lpstr>Слайд 19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2016-11-25T09:35:11Z</dcterms:created>
  <dcterms:modified xsi:type="dcterms:W3CDTF">2016-11-26T05:37:13Z</dcterms:modified>
</cp:coreProperties>
</file>