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8" r:id="rId6"/>
    <p:sldId id="279" r:id="rId7"/>
    <p:sldId id="280" r:id="rId8"/>
    <p:sldId id="262" r:id="rId9"/>
    <p:sldId id="28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087E-E3DF-4005-A950-366B4C1B5282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81545-43FF-43A0-BC7E-BD36C6E5C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087E-E3DF-4005-A950-366B4C1B5282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81545-43FF-43A0-BC7E-BD36C6E5C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087E-E3DF-4005-A950-366B4C1B5282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81545-43FF-43A0-BC7E-BD36C6E5C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087E-E3DF-4005-A950-366B4C1B5282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81545-43FF-43A0-BC7E-BD36C6E5C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087E-E3DF-4005-A950-366B4C1B5282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81545-43FF-43A0-BC7E-BD36C6E5C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087E-E3DF-4005-A950-366B4C1B5282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81545-43FF-43A0-BC7E-BD36C6E5C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087E-E3DF-4005-A950-366B4C1B5282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81545-43FF-43A0-BC7E-BD36C6E5C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087E-E3DF-4005-A950-366B4C1B5282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81545-43FF-43A0-BC7E-BD36C6E5C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087E-E3DF-4005-A950-366B4C1B5282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81545-43FF-43A0-BC7E-BD36C6E5C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087E-E3DF-4005-A950-366B4C1B5282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81545-43FF-43A0-BC7E-BD36C6E5C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087E-E3DF-4005-A950-366B4C1B5282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81545-43FF-43A0-BC7E-BD36C6E5C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7087E-E3DF-4005-A950-366B4C1B5282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81545-43FF-43A0-BC7E-BD36C6E5C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Holidays in Russia</a:t>
            </a:r>
            <a:r>
              <a:rPr lang="en-US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класс)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учебнику М.З.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Биболетовой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О.А. Денисенко, Н.Н.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Трубаневой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Enjoy English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3563888" y="4509120"/>
            <a:ext cx="5557943" cy="1998186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 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Елисеева Маргарита Николаевна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№31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1920" y="6211669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Тамбов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414300" y="92359"/>
            <a:ext cx="9972600" cy="1340904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Completing the spider gram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3719"/>
            <a:ext cx="9144000" cy="65722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          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carnival        day off</a:t>
            </a:r>
            <a:br>
              <a:rPr lang="en-US" dirty="0" smtClean="0"/>
            </a:br>
            <a:r>
              <a:rPr lang="en-US" dirty="0" smtClean="0"/>
              <a:t>celebration                                          festival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festivity</a:t>
            </a:r>
            <a:br>
              <a:rPr lang="en-US" dirty="0" smtClean="0"/>
            </a:br>
            <a:r>
              <a:rPr lang="en-US" dirty="0" smtClean="0"/>
              <a:t>                                                                                special day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traditions                                                                            </a:t>
            </a:r>
            <a:br>
              <a:rPr lang="en-US" dirty="0" smtClean="0"/>
            </a:br>
            <a:r>
              <a:rPr lang="en-US" dirty="0" smtClean="0"/>
              <a:t>                                                                              parade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       having a rest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V="1">
            <a:off x="2056289" y="2782387"/>
            <a:ext cx="785818" cy="71438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V="1">
            <a:off x="2745630" y="2620180"/>
            <a:ext cx="1357322" cy="642942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V="1">
            <a:off x="4531923" y="2692788"/>
            <a:ext cx="714380" cy="35719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4838810" y="2827811"/>
            <a:ext cx="1357322" cy="107157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5076056" y="4138417"/>
            <a:ext cx="2071702" cy="7143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2295754" y="4567242"/>
            <a:ext cx="336576" cy="1016287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3781859" y="5521648"/>
            <a:ext cx="1285884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889113" y="5104563"/>
            <a:ext cx="2071702" cy="500066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0800000">
            <a:off x="1782389" y="3765029"/>
            <a:ext cx="785818" cy="178595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2175298" y="2736360"/>
            <a:ext cx="4500594" cy="2786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/>
              <a:t>Holiday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467544" y="193365"/>
            <a:ext cx="7729886" cy="906056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Matching the holidays and the dates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214446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February, 14                       New Year</a:t>
            </a:r>
            <a:br>
              <a:rPr lang="en-US" dirty="0" smtClean="0"/>
            </a:br>
            <a:r>
              <a:rPr lang="en-US" dirty="0" smtClean="0"/>
              <a:t>February, 23                       Christmas</a:t>
            </a:r>
            <a:br>
              <a:rPr lang="en-US" dirty="0" smtClean="0"/>
            </a:br>
            <a:r>
              <a:rPr lang="en-US" dirty="0" smtClean="0"/>
              <a:t>April, 1                                 Motherland Defender’s Day </a:t>
            </a:r>
            <a:br>
              <a:rPr lang="en-US" dirty="0" smtClean="0"/>
            </a:br>
            <a:r>
              <a:rPr lang="en-US" dirty="0" smtClean="0"/>
              <a:t>March, 8                              Women’s Day</a:t>
            </a:r>
            <a:br>
              <a:rPr lang="en-US" dirty="0" smtClean="0"/>
            </a:br>
            <a:r>
              <a:rPr lang="en-US" dirty="0" smtClean="0"/>
              <a:t>June, 12                               May Day</a:t>
            </a:r>
            <a:br>
              <a:rPr lang="en-US" dirty="0" smtClean="0"/>
            </a:br>
            <a:r>
              <a:rPr lang="en-US" dirty="0" smtClean="0"/>
              <a:t>September, 1                      Victory Day </a:t>
            </a:r>
            <a:br>
              <a:rPr lang="en-US" dirty="0" smtClean="0"/>
            </a:br>
            <a:r>
              <a:rPr lang="en-US" dirty="0" smtClean="0"/>
              <a:t>January, 7                            Independence Day                           </a:t>
            </a:r>
            <a:br>
              <a:rPr lang="en-US" dirty="0" smtClean="0"/>
            </a:br>
            <a:r>
              <a:rPr lang="en-US" dirty="0" smtClean="0"/>
              <a:t>May, 9                                  Day of Knowledge</a:t>
            </a:r>
            <a:br>
              <a:rPr lang="en-US" dirty="0" smtClean="0"/>
            </a:br>
            <a:r>
              <a:rPr lang="en-US" dirty="0" smtClean="0"/>
              <a:t>January, 1</a:t>
            </a:r>
            <a:br>
              <a:rPr lang="en-US" dirty="0" smtClean="0"/>
            </a:br>
            <a:r>
              <a:rPr lang="en-US" dirty="0" smtClean="0"/>
              <a:t>                                              St Valentine’s Day</a:t>
            </a:r>
            <a:br>
              <a:rPr lang="en-US" dirty="0" smtClean="0"/>
            </a:br>
            <a:r>
              <a:rPr lang="en-US" dirty="0" smtClean="0"/>
              <a:t>March, 25                            Fool’s Day</a:t>
            </a:r>
            <a:br>
              <a:rPr lang="en-US" dirty="0" smtClean="0"/>
            </a:br>
            <a:r>
              <a:rPr lang="en-US" dirty="0" smtClean="0"/>
              <a:t>                                     </a:t>
            </a:r>
            <a:br>
              <a:rPr lang="en-US" dirty="0" smtClean="0"/>
            </a:b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821984" y="2393126"/>
            <a:ext cx="2928958" cy="400052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1821984" y="1484784"/>
            <a:ext cx="2857520" cy="4429156"/>
            <a:chOff x="1571604" y="285728"/>
            <a:chExt cx="2857520" cy="442915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rot="16200000" flipH="1">
              <a:off x="1285852" y="1571612"/>
              <a:ext cx="4429156" cy="1857388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1928794" y="1714488"/>
              <a:ext cx="2428892" cy="71438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857356" y="2214554"/>
              <a:ext cx="2500330" cy="1000132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2571736" y="2786058"/>
              <a:ext cx="1857388" cy="928694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 flipH="1" flipV="1">
              <a:off x="2107389" y="964389"/>
              <a:ext cx="2357454" cy="214314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1571604" y="2714620"/>
              <a:ext cx="2857520" cy="1000132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 flipH="1" flipV="1">
              <a:off x="1250133" y="1107265"/>
              <a:ext cx="3929090" cy="228601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rot="10800000">
              <a:off x="2571736" y="785794"/>
              <a:ext cx="1857388" cy="50006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Matching the pictures with their activities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F:\Картинки\картинки\2012-04-01 21.37.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844" y="1441542"/>
            <a:ext cx="7380312" cy="5530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Картинки\ПАСХА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untitled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2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F:\untitled1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2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92480" cy="1650107"/>
          </a:xfrm>
        </p:spPr>
        <p:txBody>
          <a:bodyPr>
            <a:normAutofit fontScale="90000"/>
          </a:bodyPr>
          <a:lstStyle/>
          <a:p>
            <a:pPr algn="ctr"/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Completing the text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matching the parts of the text using</a:t>
            </a:r>
            <a:r>
              <a:rPr lang="ru-RU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1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because, that’s why, by the way, though, besides</a:t>
            </a:r>
            <a:endParaRPr lang="ru-RU" sz="3100" b="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239052" y="2348880"/>
            <a:ext cx="8784975" cy="42484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holiday is one the most important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holidays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this day the USA declared their independence.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it’s the America’s birthday celebration.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is a state holiday, people celebrate it with picnics and fireworks.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for many people it’s a day to relax and to entertain themselves.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70167" cy="108012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</a:t>
            </a:r>
            <a:r>
              <a:rPr lang="en-US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HOMEWORK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5" y="1268761"/>
            <a:ext cx="8677770" cy="5112567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  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 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LETTER TO YOUR FRIEND ABOUT HOLIDAYS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HOLIDAYS ARE MOST POPULAR IN OUR </a:t>
            </a:r>
            <a:r>
              <a:rPr lang="en-US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COUNTRY</a:t>
            </a: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FAVOURITE HOLIDAY IS AND HOW YOU CELEBRATE </a:t>
            </a:r>
            <a:r>
              <a:rPr lang="en-US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PREFER TO GIVE OR TO GET PRESENTS, WHY</a:t>
            </a:r>
            <a:r>
              <a:rPr lang="ru-RU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1800" i="1" dirty="0">
                <a:solidFill>
                  <a:schemeClr val="tx1"/>
                </a:solidFill>
              </a:rPr>
              <a:t/>
            </a:r>
            <a:br>
              <a:rPr lang="ru-RU" sz="1800" i="1" dirty="0">
                <a:solidFill>
                  <a:schemeClr val="tx1"/>
                </a:solidFill>
              </a:rPr>
            </a:br>
            <a:endParaRPr lang="ru-RU" sz="1800" i="1" dirty="0">
              <a:solidFill>
                <a:schemeClr val="tx1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207621" y="3284984"/>
            <a:ext cx="216024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21" y="4256367"/>
            <a:ext cx="286537" cy="2926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20" y="5158042"/>
            <a:ext cx="286537" cy="29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9326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112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Holidays in Russia (6 класс) по учебнику М.З. Биболетовой, О.А. Денисенко, Н.Н. Трубаневой «Enjoy English»</vt:lpstr>
      <vt:lpstr>Completing the spider gram</vt:lpstr>
      <vt:lpstr>Matching the holidays and the dates</vt:lpstr>
      <vt:lpstr>Matching the pictures with their activities</vt:lpstr>
      <vt:lpstr>Презентация PowerPoint</vt:lpstr>
      <vt:lpstr>Презентация PowerPoint</vt:lpstr>
      <vt:lpstr>Презентация PowerPoint</vt:lpstr>
      <vt:lpstr>Completing the text. matching the parts of the text using: because, that’s why, by the way, though, besides</vt:lpstr>
      <vt:lpstr>                       HOMEWORK    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Holidays</dc:title>
  <dc:creator>VRS</dc:creator>
  <cp:lastModifiedBy>masya.53@mail.ru</cp:lastModifiedBy>
  <cp:revision>26</cp:revision>
  <dcterms:created xsi:type="dcterms:W3CDTF">2012-04-06T19:30:55Z</dcterms:created>
  <dcterms:modified xsi:type="dcterms:W3CDTF">2018-06-18T21:53:37Z</dcterms:modified>
</cp:coreProperties>
</file>