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20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652A1-1658-9940-BB2C-BEF244498784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ECCD2-51FD-2847-A1C2-D14ED08EB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574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652A1-1658-9940-BB2C-BEF244498784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ECCD2-51FD-2847-A1C2-D14ED08EB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962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652A1-1658-9940-BB2C-BEF244498784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ECCD2-51FD-2847-A1C2-D14ED08EB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124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652A1-1658-9940-BB2C-BEF244498784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ECCD2-51FD-2847-A1C2-D14ED08EB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362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652A1-1658-9940-BB2C-BEF244498784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ECCD2-51FD-2847-A1C2-D14ED08EB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330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652A1-1658-9940-BB2C-BEF244498784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ECCD2-51FD-2847-A1C2-D14ED08EB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563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652A1-1658-9940-BB2C-BEF244498784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ECCD2-51FD-2847-A1C2-D14ED08EB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21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652A1-1658-9940-BB2C-BEF244498784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ECCD2-51FD-2847-A1C2-D14ED08EB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58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652A1-1658-9940-BB2C-BEF244498784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ECCD2-51FD-2847-A1C2-D14ED08EB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285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652A1-1658-9940-BB2C-BEF244498784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ECCD2-51FD-2847-A1C2-D14ED08EB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745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652A1-1658-9940-BB2C-BEF244498784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ECCD2-51FD-2847-A1C2-D14ED08EB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603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652A1-1658-9940-BB2C-BEF244498784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ECCD2-51FD-2847-A1C2-D14ED08EB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738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Графический рецепт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Создать рецепт, поэтапно , в любой технике ( коллаж, рисунок, графика, презентация, фотография и т.д.)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442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-15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511594"/>
            <a:ext cx="6858000" cy="5645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014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7cd612a8114a299b35fa264a2dfaf9c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739" y="1040827"/>
            <a:ext cx="6173908" cy="4710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641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18" y="282259"/>
            <a:ext cx="3563226" cy="2399197"/>
          </a:xfrm>
          <a:prstGeom prst="rect">
            <a:avLst/>
          </a:prstGeom>
        </p:spPr>
      </p:pic>
      <p:pic>
        <p:nvPicPr>
          <p:cNvPr id="3" name="Picture 2" descr="51846321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011" y="811493"/>
            <a:ext cx="3962400" cy="5221782"/>
          </a:xfrm>
          <a:prstGeom prst="rect">
            <a:avLst/>
          </a:prstGeom>
        </p:spPr>
      </p:pic>
      <p:pic>
        <p:nvPicPr>
          <p:cNvPr id="6" name="Picture 5" descr="depositphotos_41976095-stock-illustration-menu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18" y="2804944"/>
            <a:ext cx="4021859" cy="3545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711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6628bc435ea3f1463e700dcac6005f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59" y="246976"/>
            <a:ext cx="3898382" cy="6033276"/>
          </a:xfrm>
          <a:prstGeom prst="rect">
            <a:avLst/>
          </a:prstGeom>
        </p:spPr>
      </p:pic>
      <p:pic>
        <p:nvPicPr>
          <p:cNvPr id="3" name="Picture 2" descr="crepe-recipe-graphic_23-214753505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214" y="321951"/>
            <a:ext cx="4607556" cy="5958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193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51028110438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148" y="458670"/>
            <a:ext cx="7690927" cy="557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845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epositphotos_89124102-Spaghetti-ham-and-mussel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92" y="511594"/>
            <a:ext cx="5538878" cy="5609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561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and-drawn-vegan-food-and-bowl_23-214755919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539" y="441028"/>
            <a:ext cx="6367946" cy="615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363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ordsearc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100" y="388106"/>
            <a:ext cx="5249977" cy="6015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633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24</Words>
  <Application>Microsoft Macintosh PowerPoint</Application>
  <PresentationFormat>On-screen Show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Графический рецепт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oukrainskiy@optimum.net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Графический рецепт</dc:title>
  <dc:creator>Alexander Oukrainskiy</dc:creator>
  <cp:lastModifiedBy>Alexander Oukrainskiy</cp:lastModifiedBy>
  <cp:revision>2</cp:revision>
  <dcterms:created xsi:type="dcterms:W3CDTF">2017-10-16T14:01:33Z</dcterms:created>
  <dcterms:modified xsi:type="dcterms:W3CDTF">2017-10-16T14:14:44Z</dcterms:modified>
</cp:coreProperties>
</file>