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75" d="100"/>
          <a:sy n="75" d="100"/>
        </p:scale>
        <p:origin x="64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57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075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859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4554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97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171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430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658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74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88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274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028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10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723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671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013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9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  <p:sldLayoutId id="21474839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000" TargetMode="External"/><Relationship Id="rId3" Type="http://schemas.openxmlformats.org/officeDocument/2006/relationships/hyperlink" Target="https://ru.wikipedia.org/wiki/1973_%D0%B3%D0%BE%D0%B4" TargetMode="External"/><Relationship Id="rId7" Type="http://schemas.openxmlformats.org/officeDocument/2006/relationships/hyperlink" Target="https://ru.wikipedia.org/wiki/1999" TargetMode="External"/><Relationship Id="rId2" Type="http://schemas.openxmlformats.org/officeDocument/2006/relationships/hyperlink" Target="https://ru.wikipedia.org/wiki/1_%D1%8F%D0%BD%D0%B2%D0%B0%D1%8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991" TargetMode="External"/><Relationship Id="rId5" Type="http://schemas.openxmlformats.org/officeDocument/2006/relationships/hyperlink" Target="https://ru.wikipedia.org/wiki/1977" TargetMode="External"/><Relationship Id="rId10" Type="http://schemas.openxmlformats.org/officeDocument/2006/relationships/hyperlink" Target="https://ru.wikipedia.org/wiki/2005" TargetMode="External"/><Relationship Id="rId4" Type="http://schemas.openxmlformats.org/officeDocument/2006/relationships/hyperlink" Target="https://ru.wikipedia.org/wiki/%D0%9D%D0%B8%D0%B3%D0%B5%D1%80%D0%B8%D0%B9%D1%81%D0%BA%D0%B0%D1%8F_%D0%BD%D0%B0%D0%B9%D1%80%D0%B0#cite_note-1" TargetMode="External"/><Relationship Id="rId9" Type="http://schemas.openxmlformats.org/officeDocument/2006/relationships/hyperlink" Target="https://ru.wikipedia.org/wiki/200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dirty="0" smtClean="0"/>
              <a:t>Презентация ученика 10 а класса на тему</a:t>
            </a:r>
            <a:r>
              <a:rPr lang="en-US" sz="3100" dirty="0" smtClean="0"/>
              <a:t> </a:t>
            </a:r>
            <a:r>
              <a:rPr lang="ru-RU" sz="3100" dirty="0" smtClean="0"/>
              <a:t>«</a:t>
            </a:r>
            <a:r>
              <a:rPr lang="ru-RU" sz="3100" b="1" dirty="0" smtClean="0"/>
              <a:t>Нигерийская </a:t>
            </a:r>
            <a:r>
              <a:rPr lang="ru-RU" sz="3100" b="1" dirty="0" err="1" smtClean="0"/>
              <a:t>найра</a:t>
            </a:r>
            <a:r>
              <a:rPr lang="ru-RU" sz="3100" b="1" dirty="0" smtClean="0"/>
              <a:t>»</a:t>
            </a: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4000" b="1" dirty="0" smtClean="0"/>
              <a:t>МОХОВА СТАНИСЛАВА.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288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«нигерийская </a:t>
            </a:r>
            <a:r>
              <a:rPr lang="ru-RU" dirty="0" err="1" smtClean="0"/>
              <a:t>найра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Найра</a:t>
            </a:r>
            <a:r>
              <a:rPr lang="ru-RU" dirty="0"/>
              <a:t> введена в денежное обращение с </a:t>
            </a:r>
            <a:r>
              <a:rPr lang="ru-RU" dirty="0">
                <a:hlinkClick r:id="rId2" tooltip="1 января"/>
              </a:rPr>
              <a:t>1 января</a:t>
            </a:r>
            <a:r>
              <a:rPr lang="ru-RU" dirty="0"/>
              <a:t> </a:t>
            </a:r>
            <a:r>
              <a:rPr lang="ru-RU" dirty="0">
                <a:hlinkClick r:id="rId3" tooltip="1973 год"/>
              </a:rPr>
              <a:t>1973 года</a:t>
            </a:r>
            <a:r>
              <a:rPr lang="ru-RU" dirty="0"/>
              <a:t> вместо нигерийского фунта, 1 фунт = 2 </a:t>
            </a:r>
            <a:r>
              <a:rPr lang="ru-RU" dirty="0" err="1"/>
              <a:t>найры</a:t>
            </a:r>
            <a:r>
              <a:rPr lang="ru-RU" dirty="0"/>
              <a:t>. Тем самым Нигерия стала последним африканским государством, отказавшимся от двенадцатеричной денежной </a:t>
            </a:r>
            <a:r>
              <a:rPr lang="ru-RU" dirty="0" smtClean="0"/>
              <a:t>системы   </a:t>
            </a:r>
          </a:p>
          <a:p>
            <a:r>
              <a:rPr lang="ru-RU" dirty="0"/>
              <a:t>Первоначально Центральный банк Нигерии ввёл в обращение банкноты номиналами 50 </a:t>
            </a:r>
            <a:r>
              <a:rPr lang="ru-RU" dirty="0" err="1"/>
              <a:t>кобо</a:t>
            </a:r>
            <a:r>
              <a:rPr lang="ru-RU" dirty="0"/>
              <a:t> (10 шиллингов), 1, 5 и 10 </a:t>
            </a:r>
            <a:r>
              <a:rPr lang="ru-RU" dirty="0" err="1"/>
              <a:t>найр</a:t>
            </a:r>
            <a:r>
              <a:rPr lang="ru-RU" dirty="0"/>
              <a:t>, напоминающие прежние фунты</a:t>
            </a:r>
            <a:r>
              <a:rPr lang="ru-RU" baseline="30000" dirty="0">
                <a:hlinkClick r:id="rId4"/>
              </a:rPr>
              <a:t>[1]</a:t>
            </a:r>
            <a:r>
              <a:rPr lang="ru-RU" dirty="0"/>
              <a:t>. В феврале </a:t>
            </a:r>
            <a:r>
              <a:rPr lang="ru-RU" dirty="0">
                <a:hlinkClick r:id="rId5" tooltip="1977"/>
              </a:rPr>
              <a:t>1977</a:t>
            </a:r>
            <a:r>
              <a:rPr lang="ru-RU" dirty="0"/>
              <a:t> в обращение введена банкнота номиналом в 20 </a:t>
            </a:r>
            <a:r>
              <a:rPr lang="ru-RU" dirty="0" err="1"/>
              <a:t>найра</a:t>
            </a:r>
            <a:r>
              <a:rPr lang="ru-RU" dirty="0"/>
              <a:t>. В октябре </a:t>
            </a:r>
            <a:r>
              <a:rPr lang="ru-RU" dirty="0">
                <a:hlinkClick r:id="rId6" tooltip="1991"/>
              </a:rPr>
              <a:t>1991</a:t>
            </a:r>
            <a:r>
              <a:rPr lang="ru-RU" dirty="0"/>
              <a:t> — банкнота номиналом 50 </a:t>
            </a:r>
            <a:r>
              <a:rPr lang="ru-RU" dirty="0" err="1"/>
              <a:t>найр</a:t>
            </a:r>
            <a:r>
              <a:rPr lang="ru-RU" dirty="0"/>
              <a:t>, 1 декабря </a:t>
            </a:r>
            <a:r>
              <a:rPr lang="ru-RU" dirty="0">
                <a:hlinkClick r:id="rId7" tooltip="1999"/>
              </a:rPr>
              <a:t>1999</a:t>
            </a:r>
            <a:r>
              <a:rPr lang="ru-RU" dirty="0"/>
              <a:t> — 100 </a:t>
            </a:r>
            <a:r>
              <a:rPr lang="ru-RU" dirty="0" err="1"/>
              <a:t>найр</a:t>
            </a:r>
            <a:r>
              <a:rPr lang="ru-RU" dirty="0"/>
              <a:t>, 1 ноября </a:t>
            </a:r>
            <a:r>
              <a:rPr lang="ru-RU" dirty="0">
                <a:hlinkClick r:id="rId8" tooltip="2000"/>
              </a:rPr>
              <a:t>2000</a:t>
            </a:r>
            <a:r>
              <a:rPr lang="ru-RU" dirty="0"/>
              <a:t> — 200 </a:t>
            </a:r>
            <a:r>
              <a:rPr lang="ru-RU" dirty="0" err="1"/>
              <a:t>найр</a:t>
            </a:r>
            <a:r>
              <a:rPr lang="ru-RU" dirty="0"/>
              <a:t>, 4 апреля </a:t>
            </a:r>
            <a:r>
              <a:rPr lang="ru-RU" dirty="0">
                <a:hlinkClick r:id="rId9" tooltip="2001"/>
              </a:rPr>
              <a:t>2001</a:t>
            </a:r>
            <a:r>
              <a:rPr lang="ru-RU" dirty="0"/>
              <a:t> — 500 </a:t>
            </a:r>
            <a:r>
              <a:rPr lang="ru-RU" dirty="0" err="1"/>
              <a:t>найр</a:t>
            </a:r>
            <a:r>
              <a:rPr lang="ru-RU" dirty="0"/>
              <a:t>, 12 октября </a:t>
            </a:r>
            <a:r>
              <a:rPr lang="ru-RU" dirty="0">
                <a:hlinkClick r:id="rId10" tooltip="2005"/>
              </a:rPr>
              <a:t>2005</a:t>
            </a:r>
            <a:r>
              <a:rPr lang="ru-RU" dirty="0"/>
              <a:t> — 1000 </a:t>
            </a:r>
            <a:r>
              <a:rPr lang="ru-RU" dirty="0" err="1"/>
              <a:t>найр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1194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«Денежная банкноты»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2528047"/>
            <a:ext cx="2920932" cy="15018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4489541"/>
            <a:ext cx="2796344" cy="15552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551" y="2638022"/>
            <a:ext cx="2513721" cy="12818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865" y="2511012"/>
            <a:ext cx="2736936" cy="14088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776" y="4576860"/>
            <a:ext cx="2511025" cy="13796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551" y="4577767"/>
            <a:ext cx="2954516" cy="137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41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«СПАСИБО ЗА ВНИМАНИЕ»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7913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28</TotalTime>
  <Words>34</Words>
  <Application>Microsoft Office PowerPoint</Application>
  <PresentationFormat>Широкоэкранный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Tw Cen MT</vt:lpstr>
      <vt:lpstr>Контур</vt:lpstr>
      <vt:lpstr>Презентация ученика 10 а класса на тему «Нигерийская найра» МОХОВА СТАНИСЛАВА.</vt:lpstr>
      <vt:lpstr>   «нигерийская найра»</vt:lpstr>
      <vt:lpstr>«Денежная банкноты»</vt:lpstr>
      <vt:lpstr>«СПАСИБО ЗА ВНИМАНИЕ»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ученика 10 а класса на тему «Нигерийская найра» М</dc:title>
  <dc:creator>mus acsy</dc:creator>
  <cp:lastModifiedBy>mus acsy</cp:lastModifiedBy>
  <cp:revision>3</cp:revision>
  <dcterms:created xsi:type="dcterms:W3CDTF">2016-12-08T13:42:23Z</dcterms:created>
  <dcterms:modified xsi:type="dcterms:W3CDTF">2016-12-08T14:10:29Z</dcterms:modified>
</cp:coreProperties>
</file>