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2328D5-F7D0-4E5E-9660-FBF922E85E7E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B8B360-C750-4A7A-B47A-9D83AE263F6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143007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  <a:latin typeface="Utsaah" pitchFamily="34" charset="0"/>
                <a:cs typeface="Utsaah" pitchFamily="34" charset="0"/>
              </a:rPr>
              <a:t>Jobs &amp; Professions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Utsaah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857364"/>
            <a:ext cx="8072494" cy="45005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607223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8. 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In what profession can you work as part of a team?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profession asks a lot of responsibility?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Reflexion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3600400" cy="528945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During the lesson I was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 am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lesson seemed to me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 am proud because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 feel success/ satisfaction because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 feel sadness because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9912" y="836712"/>
            <a:ext cx="4902696" cy="554461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active/passive/emotional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satisfied/not satisfied with my work/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tired/not tired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long/short/interesting/boring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answered properly/fulfilled the task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was active/worked hard/received a good mark/got the idea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didn’t relax/didn’t 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get the idea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419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  <a:ln>
            <a:solidFill>
              <a:srgbClr val="00B050"/>
            </a:solidFill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buNone/>
            </a:pPr>
            <a:r>
              <a:rPr lang="en-US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Thank you for cooperation!</a:t>
            </a:r>
          </a:p>
          <a:p>
            <a:pPr>
              <a:buNone/>
            </a:pPr>
            <a:endParaRPr lang="ru-RU" sz="6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Рисунок 3" descr="C:\Users\Lyudmila\Desktop\11649174.png.320b502faecb88965c00e42ea363cb5d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286124"/>
            <a:ext cx="36433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285728"/>
            <a:ext cx="3209948" cy="6286544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an artist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 plumber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 businessman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 bank clerk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an architect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 singer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naval officer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hairdresser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vet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an author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carpenter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florist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nurse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fisherman</a:t>
            </a:r>
          </a:p>
          <a:p>
            <a:pPr marL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gardener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285728"/>
            <a:ext cx="2857520" cy="62865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  secretary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managing director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dancer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pilot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beautician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doctor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translator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mechanic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lawyer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an actor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fire fighter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dentist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an engineer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surgeon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  teacher</a:t>
            </a:r>
          </a:p>
          <a:p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 is the fastest in answering?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Which profession involves a lot of travelling?</a:t>
            </a:r>
            <a:endParaRPr lang="ru-RU" sz="6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what profession </a:t>
            </a:r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people </a:t>
            </a:r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can do part time?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What profession is risky?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Who works </a:t>
            </a:r>
            <a:endParaRPr lang="en-US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to 5?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Whose job can be done outdoors?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Whose job requires wearing a uniform?</a:t>
            </a:r>
            <a:endParaRPr lang="ru-RU" sz="7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/>
              <a:t>7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7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 which job is paid a good salary?</a:t>
            </a:r>
            <a:endParaRPr lang="ru-RU" sz="7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224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Jobs &amp; Professions</vt:lpstr>
      <vt:lpstr>Слайд 2</vt:lpstr>
      <vt:lpstr>Who is the fastest in answering?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Reflexion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&amp; Professions</dc:title>
  <dc:creator>Admin</dc:creator>
  <cp:lastModifiedBy>Admin</cp:lastModifiedBy>
  <cp:revision>18</cp:revision>
  <dcterms:created xsi:type="dcterms:W3CDTF">2018-03-12T08:37:25Z</dcterms:created>
  <dcterms:modified xsi:type="dcterms:W3CDTF">2018-03-13T02:08:12Z</dcterms:modified>
</cp:coreProperties>
</file>