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B523-372D-40EE-BE34-20D73DB417D5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E6022-F0BF-472F-B403-202433E2A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B523-372D-40EE-BE34-20D73DB417D5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E6022-F0BF-472F-B403-202433E2A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B523-372D-40EE-BE34-20D73DB417D5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E6022-F0BF-472F-B403-202433E2A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B523-372D-40EE-BE34-20D73DB417D5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E6022-F0BF-472F-B403-202433E2A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B523-372D-40EE-BE34-20D73DB417D5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E6022-F0BF-472F-B403-202433E2A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B523-372D-40EE-BE34-20D73DB417D5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E6022-F0BF-472F-B403-202433E2A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B523-372D-40EE-BE34-20D73DB417D5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E6022-F0BF-472F-B403-202433E2A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B523-372D-40EE-BE34-20D73DB417D5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E6022-F0BF-472F-B403-202433E2A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B523-372D-40EE-BE34-20D73DB417D5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E6022-F0BF-472F-B403-202433E2A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B523-372D-40EE-BE34-20D73DB417D5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E6022-F0BF-472F-B403-202433E2A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B523-372D-40EE-BE34-20D73DB417D5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E6022-F0BF-472F-B403-202433E2A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5B523-372D-40EE-BE34-20D73DB417D5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E6022-F0BF-472F-B403-202433E2A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96;&#1082;&#1086;&#1083;&#1072;\8-&#1041;\&#1076;&#1077;&#1085;&#1100;%20&#1075;&#1086;&#1088;&#1086;&#1076;&#1072;\&#1051;&#1102;&#1076;&#1084;&#1080;&#1083;&#1072;%20&#1047;&#1099;&#1082;&#1080;&#1085;&#1072;%20-%20&#1057;&#1090;&#1077;&#1087;&#1100;%20&#1076;&#1072;%20&#1089;&#1090;&#1077;&#1087;&#1100;%20&#1082;&#1088;&#1091;&#1075;&#1086;&#1084;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2" Type="http://schemas.openxmlformats.org/officeDocument/2006/relationships/audio" Target="file:///D:\&#1096;&#1082;&#1086;&#1083;&#1072;\8-&#1041;\&#1076;&#1077;&#1085;&#1100;%20&#1075;&#1086;&#1088;&#1086;&#1076;&#1072;\&#1084;&#1091;&#1079;&#1099;&#1082;&#1072;\&#1042;&#1086;&#1077;&#1085;&#1085;&#1099;&#1077;%20&#1087;&#1077;&#1089;&#1085;&#1080;%20-%20&#1050;&#1086;&#1085;&#1086;&#1075;&#1086;&#1085;&#1072;%20(minus).mp3" TargetMode="External"/><Relationship Id="rId1" Type="http://schemas.openxmlformats.org/officeDocument/2006/relationships/audio" Target="file:///D:\&#1096;&#1082;&#1086;&#1083;&#1072;\8-&#1041;\&#1076;&#1077;&#1085;&#1100;%20&#1075;&#1086;&#1088;&#1086;&#1076;&#1072;\&#1084;&#1091;&#1079;&#1099;&#1082;&#1072;\&#1074;&#1099;&#1093;&#1086;&#1076;%20&#1096;&#1084;&#1080;&#1076;&#1090;&#1072;_mp3cut.foxcom.su_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gif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96;&#1082;&#1086;&#1083;&#1072;\8-&#1041;\&#1076;&#1077;&#1085;&#1100;%20&#1075;&#1086;&#1088;&#1086;&#1076;&#1072;\&#1084;&#1091;&#1079;&#1099;&#1082;&#1072;\&#1051;&#1102;&#1073;&#1101;%20-%20&#1057;&#1087;&#1103;&#1090;%20&#1082;&#1091;&#1088;&#1075;&#1072;&#1085;&#1099;%20&#1090;&#1077;&#1084;&#1085;&#1099;&#1077;%20(minus)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96;&#1082;&#1086;&#1083;&#1072;\8-&#1041;\&#1076;&#1077;&#1085;&#1100;%20&#1075;&#1086;&#1088;&#1086;&#1076;&#1072;\&#1043;&#1080;&#1084;&#1085;%20&#1079;&#1072;&#1097;&#1080;&#1090;&#1099;%20&#1054;&#1090;&#1077;&#1095;&#1077;&#1089;&#1090;&#1074;&#1072;%20(online-video-cutter.com)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96;&#1082;&#1086;&#1083;&#1072;\8-&#1041;\&#1076;&#1077;&#1085;&#1100;%20&#1075;&#1086;&#1088;&#1086;&#1076;&#1072;\&#1044;&#1077;&#1085;&#1100;%20&#1055;&#1086;&#1073;&#1077;&#1076;&#1099;(%20&#1051;&#1077;&#1074;%20&#1051;&#1077;&#1097;&#1077;&#1085;&#1082;&#1086;)%20(online-video-cutter.com)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D:\&#1096;&#1082;&#1086;&#1083;&#1072;\8-&#1041;\&#1076;&#1077;&#1085;&#1100;%20&#1075;&#1086;&#1088;&#1086;&#1076;&#1072;\&#1052;&#1080;&#1096;&#1072;%20&#1057;&#1084;&#1080;&#1088;&#1085;&#1086;&#1074;%20-%20&#1053;&#1072;&#1096;%20&#1044;&#1086;&#1084;(&#1052;&#1080;&#1085;&#1091;&#1089;&#1086;&#1074;&#1082;&#1072;%20&#1073;&#1077;&#1079;%20&#1073;&#1101;&#1082;-&#1074;&#1086;&#1082;&#1072;&#1083;&#1072;)%20(mixpromo.co).mp3" TargetMode="External"/><Relationship Id="rId1" Type="http://schemas.openxmlformats.org/officeDocument/2006/relationships/video" Target="file:///D:\&#1096;&#1082;&#1086;&#1083;&#1072;\8-&#1041;\&#1076;&#1077;&#1085;&#1100;%20&#1075;&#1086;&#1088;&#1086;&#1076;&#1072;\&#1084;&#1091;&#1079;&#1099;&#1082;&#1072;\&#1043;&#1086;&#1088;&#1086;&#1076;%20&#1051;&#1091;&#1090;&#1091;&#1075;&#1080;&#1085;&#1086;.mp4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85728"/>
            <a:ext cx="8124211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reflection blurRad="12700" stA="28000" endPos="45000" dist="1000" dir="5400000" sy="-100000" algn="bl" rotWithShape="0"/>
                </a:effectLst>
              </a:rPr>
              <a:t>«О тебе пою влюблено,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reflection blurRad="12700" stA="28000" endPos="45000" dist="1000" dir="5400000" sy="-100000" algn="bl" rotWithShape="0"/>
                </a:effectLst>
              </a:rPr>
              <a:t>Город юности моей…»</a:t>
            </a:r>
          </a:p>
          <a:p>
            <a:pPr algn="ctr"/>
            <a:endParaRPr lang="ru-RU" sz="5400" b="1" cap="all" dirty="0" smtClean="0">
              <a:ln w="9000" cmpd="sng">
                <a:solidFill>
                  <a:schemeClr val="tx1"/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3400" b="1" cap="all" spc="0" dirty="0" smtClean="0">
              <a:ln w="9000" cmpd="sng">
                <a:solidFill>
                  <a:schemeClr val="tx1"/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3400" b="1" cap="all" dirty="0" smtClean="0">
              <a:ln w="9000" cmpd="sng">
                <a:solidFill>
                  <a:schemeClr val="tx1"/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3400" b="1" cap="all" spc="0" dirty="0" smtClean="0">
              <a:ln w="9000" cmpd="sng">
                <a:solidFill>
                  <a:schemeClr val="tx1"/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3400" b="1" cap="all" dirty="0" smtClean="0">
              <a:ln w="9000" cmpd="sng">
                <a:solidFill>
                  <a:schemeClr val="tx1"/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3400" b="1" cap="all" spc="0" dirty="0" smtClean="0">
              <a:ln w="9000" cmpd="sng">
                <a:solidFill>
                  <a:schemeClr val="tx1"/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3400" b="1" cap="all" spc="0" dirty="0" smtClean="0">
              <a:ln w="9000" cmpd="sng">
                <a:solidFill>
                  <a:schemeClr val="tx1"/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4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ru-RU" sz="34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reflection blurRad="12700" stA="28000" endPos="45000" dist="1000" dir="5400000" sy="-100000" algn="bl" rotWithShape="0"/>
                </a:effectLst>
              </a:rPr>
              <a:t>к 120-летию г. </a:t>
            </a:r>
            <a:r>
              <a:rPr lang="ru-RU" sz="3400" b="1" cap="all" spc="0" dirty="0" err="1" smtClean="0">
                <a:ln w="9000" cmpd="sng">
                  <a:solidFill>
                    <a:schemeClr val="tx1"/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reflection blurRad="12700" stA="28000" endPos="45000" dist="1000" dir="5400000" sy="-100000" algn="bl" rotWithShape="0"/>
                </a:effectLst>
              </a:rPr>
              <a:t>Лутугино</a:t>
            </a:r>
            <a:r>
              <a:rPr lang="ru-RU" sz="34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endParaRPr lang="ru-RU" sz="3400" b="1" cap="all" spc="0" dirty="0">
              <a:ln w="9000" cmpd="sng">
                <a:solidFill>
                  <a:schemeClr val="tx1"/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trJ7KyBkSJ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2000240"/>
            <a:ext cx="2711033" cy="3590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теп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1836"/>
            <a:ext cx="9144000" cy="6054328"/>
          </a:xfrm>
          <a:prstGeom prst="rect">
            <a:avLst/>
          </a:prstGeom>
        </p:spPr>
      </p:pic>
      <p:pic>
        <p:nvPicPr>
          <p:cNvPr id="5" name="Рисунок 4" descr="степь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28604"/>
            <a:ext cx="9144000" cy="6000792"/>
          </a:xfrm>
          <a:prstGeom prst="rect">
            <a:avLst/>
          </a:prstGeom>
        </p:spPr>
      </p:pic>
      <p:pic>
        <p:nvPicPr>
          <p:cNvPr id="6" name="Рисунок 5" descr="степь 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7166"/>
            <a:ext cx="9144000" cy="6072230"/>
          </a:xfrm>
          <a:prstGeom prst="rect">
            <a:avLst/>
          </a:prstGeom>
        </p:spPr>
      </p:pic>
      <p:pic>
        <p:nvPicPr>
          <p:cNvPr id="7" name="Людмила Зыкина - Степь да степь круго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285720" y="650083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843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менный угол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00042"/>
            <a:ext cx="8358246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1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мидт сатрое фото завода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7" y="1566862"/>
            <a:ext cx="9001125" cy="3724275"/>
          </a:xfrm>
          <a:prstGeom prst="rect">
            <a:avLst/>
          </a:prstGeom>
          <a:ln w="38100" cap="sq">
            <a:solidFill>
              <a:schemeClr val="bg1">
                <a:lumMod val="6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выход шмидта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500034" y="6215082"/>
            <a:ext cx="304800" cy="304800"/>
          </a:xfrm>
          <a:prstGeom prst="rect">
            <a:avLst/>
          </a:prstGeom>
        </p:spPr>
      </p:pic>
      <p:pic>
        <p:nvPicPr>
          <p:cNvPr id="7" name="Военные песни - Коногона (minus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107153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9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39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6261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utug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268" y="0"/>
            <a:ext cx="4855464" cy="6858000"/>
          </a:xfrm>
          <a:prstGeom prst="rect">
            <a:avLst/>
          </a:prstGeom>
        </p:spPr>
      </p:pic>
      <p:pic>
        <p:nvPicPr>
          <p:cNvPr id="3" name="Рисунок 2" descr="74_bi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Любэ - Спят курганы темные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2859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5477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имн защиты Отечества (online-video-cutter.com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34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День Победы( Лев Лещенко) (online-video-cutter.com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34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rJ7KyBkSJ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219" y="0"/>
            <a:ext cx="517756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ород Лутугино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-1571668" y="0"/>
            <a:ext cx="12192000" cy="6858000"/>
          </a:xfrm>
          <a:prstGeom prst="rect">
            <a:avLst/>
          </a:prstGeom>
        </p:spPr>
      </p:pic>
      <p:pic>
        <p:nvPicPr>
          <p:cNvPr id="3" name="Миша Смирнов - Наш Дом(Минусовка без бэк-вокала) (mixpromo.co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500034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9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0477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0000" mute="1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17</Words>
  <Application>Microsoft Office PowerPoint</Application>
  <PresentationFormat>Экран (4:3)</PresentationFormat>
  <Paragraphs>10</Paragraphs>
  <Slides>9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11</cp:revision>
  <dcterms:created xsi:type="dcterms:W3CDTF">2017-09-14T10:19:38Z</dcterms:created>
  <dcterms:modified xsi:type="dcterms:W3CDTF">2017-09-19T12:34:11Z</dcterms:modified>
</cp:coreProperties>
</file>