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3" r:id="rId3"/>
    <p:sldId id="258" r:id="rId4"/>
    <p:sldId id="285" r:id="rId5"/>
    <p:sldId id="275" r:id="rId6"/>
    <p:sldId id="274" r:id="rId7"/>
    <p:sldId id="273" r:id="rId8"/>
    <p:sldId id="272" r:id="rId9"/>
    <p:sldId id="276" r:id="rId10"/>
    <p:sldId id="277" r:id="rId11"/>
    <p:sldId id="278" r:id="rId12"/>
    <p:sldId id="27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DAF0-E70F-4DF8-A6C7-B25C81AB588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620A-20F5-4128-B927-41C039D9F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DAF0-E70F-4DF8-A6C7-B25C81AB588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620A-20F5-4128-B927-41C039D9F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DAF0-E70F-4DF8-A6C7-B25C81AB588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620A-20F5-4128-B927-41C039D9F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DAF0-E70F-4DF8-A6C7-B25C81AB588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620A-20F5-4128-B927-41C039D9F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DAF0-E70F-4DF8-A6C7-B25C81AB588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620A-20F5-4128-B927-41C039D9F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DAF0-E70F-4DF8-A6C7-B25C81AB588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620A-20F5-4128-B927-41C039D9F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DAF0-E70F-4DF8-A6C7-B25C81AB588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620A-20F5-4128-B927-41C039D9F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DAF0-E70F-4DF8-A6C7-B25C81AB588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620A-20F5-4128-B927-41C039D9F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DAF0-E70F-4DF8-A6C7-B25C81AB588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620A-20F5-4128-B927-41C039D9F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DAF0-E70F-4DF8-A6C7-B25C81AB588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620A-20F5-4128-B927-41C039D9F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DAF0-E70F-4DF8-A6C7-B25C81AB588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620A-20F5-4128-B927-41C039D9F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5DAF0-E70F-4DF8-A6C7-B25C81AB5885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9620A-20F5-4128-B927-41C039D9F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Documents and Settings\Валентина Лазаревна\Рабочий стол\59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0917" y="887362"/>
            <a:ext cx="6572296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ages (8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633764"/>
            <a:ext cx="2151996" cy="1224236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images (8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2004" y="5633764"/>
            <a:ext cx="2151996" cy="1224236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459141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работа занятия\Презентации\Выпускной\lcrafmmjgwwupjcu2pzmt9srv0j4v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92524" cy="6408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1824515"/>
            <a:ext cx="3741730" cy="1728192"/>
          </a:xfrm>
          <a:prstGeom prst="rect">
            <a:avLst/>
          </a:prstGeom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i="1" dirty="0" smtClean="0"/>
              <a:t>Станция</a:t>
            </a:r>
          </a:p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«Прощальная»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83813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работа занятия\Презентации\Выпускной\lcrafmmjgwwupjcu2pzmt9srv0j4v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92524" cy="6408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1824515"/>
            <a:ext cx="3741730" cy="1728192"/>
          </a:xfrm>
          <a:prstGeom prst="rect">
            <a:avLst/>
          </a:prstGeom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«ДОБРОГО  ПУТИ!!!»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9394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998foto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8604"/>
            <a:ext cx="9038230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3071802" y="1357298"/>
            <a:ext cx="54292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905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  <a:latin typeface="Comic Sans MS" pitchFamily="66" charset="0"/>
              </a:rPr>
              <a:t>   </a:t>
            </a:r>
            <a:r>
              <a:rPr lang="ru-RU" sz="2000" b="1" dirty="0" smtClean="0">
                <a:latin typeface="Georgia" pitchFamily="18" charset="0"/>
              </a:rPr>
              <a:t>Поздравляем с важной датой, </a:t>
            </a:r>
            <a:br>
              <a:rPr lang="ru-RU" sz="2000" b="1" dirty="0" smtClean="0">
                <a:latin typeface="Georgia" pitchFamily="18" charset="0"/>
              </a:rPr>
            </a:br>
            <a:r>
              <a:rPr lang="ru-RU" sz="2000" b="1" dirty="0" smtClean="0">
                <a:latin typeface="Georgia" pitchFamily="18" charset="0"/>
              </a:rPr>
              <a:t>        Вас, родные дошколята! </a:t>
            </a:r>
            <a:br>
              <a:rPr lang="ru-RU" sz="2000" b="1" dirty="0" smtClean="0">
                <a:latin typeface="Georgia" pitchFamily="18" charset="0"/>
              </a:rPr>
            </a:br>
            <a:r>
              <a:rPr lang="ru-RU" sz="2000" b="1" dirty="0" smtClean="0">
                <a:latin typeface="Georgia" pitchFamily="18" charset="0"/>
              </a:rPr>
              <a:t>       Детский сад был вашим домом —            Светлым, теплым и знакомым! </a:t>
            </a:r>
            <a:br>
              <a:rPr lang="ru-RU" sz="2000" b="1" dirty="0" smtClean="0">
                <a:latin typeface="Georgia" pitchFamily="18" charset="0"/>
              </a:rPr>
            </a:br>
            <a:r>
              <a:rPr lang="ru-RU" sz="2000" b="1" dirty="0" smtClean="0">
                <a:latin typeface="Georgia" pitchFamily="18" charset="0"/>
              </a:rPr>
              <a:t>       Промелькнут деньки, и вскоре </a:t>
            </a:r>
            <a:br>
              <a:rPr lang="ru-RU" sz="2000" b="1" dirty="0" smtClean="0">
                <a:latin typeface="Georgia" pitchFamily="18" charset="0"/>
              </a:rPr>
            </a:br>
            <a:r>
              <a:rPr lang="ru-RU" sz="2000" b="1" dirty="0" smtClean="0">
                <a:latin typeface="Georgia" pitchFamily="18" charset="0"/>
              </a:rPr>
              <a:t>       Предстоит учиться в школе! </a:t>
            </a:r>
          </a:p>
          <a:p>
            <a:pPr lvl="0" indent="1905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Georgia" pitchFamily="18" charset="0"/>
                <a:cs typeface="Arial" pitchFamily="34" charset="0"/>
              </a:rPr>
              <a:t>       Мы гордимся вами, дети,</a:t>
            </a:r>
            <a:endParaRPr lang="ru-RU" sz="2000" b="1" dirty="0" smtClean="0">
              <a:latin typeface="Georgia" pitchFamily="18" charset="0"/>
            </a:endParaRPr>
          </a:p>
          <a:p>
            <a:pPr lvl="0" indent="1905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Georgia" pitchFamily="18" charset="0"/>
                <a:cs typeface="Arial" pitchFamily="34" charset="0"/>
              </a:rPr>
              <a:t>           И надеемся на вас,</a:t>
            </a:r>
          </a:p>
          <a:p>
            <a:pPr lvl="0" indent="1905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Georgia" pitchFamily="18" charset="0"/>
                <a:cs typeface="Arial" pitchFamily="34" charset="0"/>
              </a:rPr>
              <a:t>                               Провожая по планете</a:t>
            </a:r>
            <a:endParaRPr lang="ru-RU" sz="2000" b="1" dirty="0" smtClean="0">
              <a:latin typeface="Georgia" pitchFamily="18" charset="0"/>
            </a:endParaRPr>
          </a:p>
          <a:p>
            <a:pPr lvl="0" indent="1905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Georgia" pitchFamily="18" charset="0"/>
                <a:cs typeface="Arial" pitchFamily="34" charset="0"/>
              </a:rPr>
              <a:t>                                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  <a:cs typeface="Arial" pitchFamily="34" charset="0"/>
              </a:rPr>
              <a:t>В добрый путь </a:t>
            </a:r>
          </a:p>
          <a:p>
            <a:pPr lvl="0" indent="1905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  <a:cs typeface="Arial" pitchFamily="34" charset="0"/>
              </a:rPr>
              <a:t>                            и в первый </a:t>
            </a:r>
          </a:p>
          <a:p>
            <a:pPr lvl="0" indent="1905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  <a:cs typeface="Arial" pitchFamily="34" charset="0"/>
              </a:rPr>
              <a:t>                       класс!</a:t>
            </a:r>
            <a:r>
              <a:rPr lang="ru-RU" sz="2400" b="1" dirty="0" smtClean="0">
                <a:latin typeface="Comic Sans MS" pitchFamily="66" charset="0"/>
                <a:cs typeface="Arial" pitchFamily="34" charset="0"/>
              </a:rPr>
              <a:t/>
            </a:r>
            <a:br>
              <a:rPr lang="ru-RU" sz="2400" b="1" dirty="0" smtClean="0">
                <a:latin typeface="Comic Sans MS" pitchFamily="66" charset="0"/>
                <a:cs typeface="Arial" pitchFamily="34" charset="0"/>
              </a:rPr>
            </a:br>
            <a:endParaRPr lang="ru-RU" sz="2400" b="1" dirty="0" smtClean="0">
              <a:latin typeface="Comic Sans MS" pitchFamily="66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0"/>
            <a:ext cx="5500726" cy="923330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добрый  час!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работа занятия\Презентации\Выпускной\lcrafmmjgwwupjcu2pzmt9srv0j4v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492524" cy="6408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1988840"/>
            <a:ext cx="2808312" cy="144016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«Знание»</a:t>
            </a:r>
            <a:endParaRPr lang="ru-RU" sz="44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работа занятия\Презентации\Выпускной\lcrafmmjgwwupjcu2pzmt9srv0j4v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492524" cy="6408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0959" y="92115"/>
            <a:ext cx="1505540" cy="27084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7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А</a:t>
            </a:r>
            <a:endParaRPr lang="ru-RU" sz="170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94874" y="114490"/>
            <a:ext cx="1396536" cy="27084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7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Б</a:t>
            </a:r>
            <a:endParaRPr lang="ru-RU" sz="170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78109" y="103838"/>
            <a:ext cx="1127232" cy="27084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7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Г</a:t>
            </a:r>
            <a:endParaRPr lang="ru-RU" sz="170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29940" y="141149"/>
            <a:ext cx="1651414" cy="27084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7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Д</a:t>
            </a:r>
            <a:endParaRPr lang="ru-RU" sz="170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0985" y="130497"/>
            <a:ext cx="1234633" cy="27084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7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З</a:t>
            </a:r>
            <a:endParaRPr lang="ru-RU" sz="170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68855" y="2195628"/>
            <a:ext cx="1606530" cy="27084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7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И</a:t>
            </a:r>
            <a:endParaRPr lang="ru-RU" sz="170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54392" y="2200246"/>
            <a:ext cx="1555234" cy="27084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7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Л</a:t>
            </a:r>
            <a:endParaRPr lang="ru-RU" sz="170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71925" y="2221250"/>
            <a:ext cx="1558440" cy="27084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7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П</a:t>
            </a:r>
            <a:endParaRPr lang="ru-RU" sz="170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96951" y="2195628"/>
            <a:ext cx="1396536" cy="27084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7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Р</a:t>
            </a:r>
            <a:endParaRPr lang="ru-RU" sz="170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35975" y="3861048"/>
            <a:ext cx="1338828" cy="27084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7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С</a:t>
            </a:r>
            <a:endParaRPr lang="ru-RU" sz="170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67541" y="3861048"/>
            <a:ext cx="1617752" cy="27084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7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Ц</a:t>
            </a:r>
            <a:endParaRPr lang="ru-RU" sz="170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653977" y="4005064"/>
            <a:ext cx="1425391" cy="27084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7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Ч</a:t>
            </a:r>
            <a:endParaRPr lang="ru-RU" sz="170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1409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работа занятия\Презентации\Выпускной\lcrafmmjgwwupjcu2pzmt9srv0j4v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92524" cy="6408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1736812"/>
            <a:ext cx="3741730" cy="1728192"/>
          </a:xfrm>
          <a:prstGeom prst="rect">
            <a:avLst/>
          </a:prstGeom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i="1" dirty="0" smtClean="0"/>
              <a:t>Станция</a:t>
            </a:r>
          </a:p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«Сюрпризов»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789040"/>
            <a:ext cx="2142423" cy="206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555957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6453336"/>
            <a:ext cx="5976664" cy="4046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Мы присядем столько раз, сколько бабочек у нас!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988840"/>
            <a:ext cx="2209428" cy="15686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5100" y="1792438"/>
            <a:ext cx="2762672" cy="19614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1404" y="3577350"/>
            <a:ext cx="2762672" cy="19614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6186" y="3884077"/>
            <a:ext cx="2209428" cy="15686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618160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1348610"/>
            <a:ext cx="1724794" cy="265352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91680" y="6453336"/>
            <a:ext cx="5976664" cy="4046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Сколько ёлочек зелёных – столько сделаем поклонов!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4506" y="1350514"/>
            <a:ext cx="1724794" cy="26535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0708" y="1349370"/>
            <a:ext cx="1724794" cy="26535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2338" y="3861048"/>
            <a:ext cx="1521520" cy="2340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9723" y="3861048"/>
            <a:ext cx="1521520" cy="234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884089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195736" y="908720"/>
            <a:ext cx="4536504" cy="5256584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275856" y="1916832"/>
            <a:ext cx="648072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139952" y="4020978"/>
            <a:ext cx="648072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876408" y="1876652"/>
            <a:ext cx="648072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619672" y="6453336"/>
            <a:ext cx="6192688" cy="4046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Сколько точек видим в круге – столько раз поднимем руки!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312480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798"/>
            <a:ext cx="9155604" cy="684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45354" y="476672"/>
            <a:ext cx="8064896" cy="563231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Constantia" pitchFamily="18" charset="0"/>
              </a:rPr>
              <a:t>Тебе сегодня, детский сад,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Constantia" pitchFamily="18" charset="0"/>
              </a:rPr>
              <a:t>«Спасибо» </a:t>
            </a:r>
            <a:r>
              <a:rPr lang="ru-RU" sz="6000" b="1" dirty="0" smtClean="0">
                <a:solidFill>
                  <a:srgbClr val="7030A0"/>
                </a:solidFill>
                <a:latin typeface="Constantia" pitchFamily="18" charset="0"/>
              </a:rPr>
              <a:t>говорим</a:t>
            </a:r>
          </a:p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Constantia" pitchFamily="18" charset="0"/>
              </a:rPr>
              <a:t>И всех сотрудников твоих</a:t>
            </a:r>
          </a:p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Constantia" pitchFamily="18" charset="0"/>
              </a:rPr>
              <a:t>Сто раз благодарим!</a:t>
            </a:r>
            <a:endParaRPr lang="ru-RU" sz="6000" b="1" dirty="0">
              <a:solidFill>
                <a:srgbClr val="7030A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59809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84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comp</cp:lastModifiedBy>
  <cp:revision>4</cp:revision>
  <dcterms:created xsi:type="dcterms:W3CDTF">2018-06-01T09:25:16Z</dcterms:created>
  <dcterms:modified xsi:type="dcterms:W3CDTF">2018-06-19T15:02:03Z</dcterms:modified>
</cp:coreProperties>
</file>