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58" r:id="rId6"/>
    <p:sldId id="264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008111"/>
          </a:xfrm>
        </p:spPr>
        <p:txBody>
          <a:bodyPr>
            <a:noAutofit/>
          </a:bodyPr>
          <a:lstStyle/>
          <a:p>
            <a:r>
              <a:rPr lang="ru-RU" sz="2000" dirty="0" smtClean="0"/>
              <a:t>Межрегиональная  научно-практическая конференция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b="1" dirty="0" smtClean="0"/>
              <a:t>«Святой образ адмирала Ф.Ф.Ушакова в системе патриотического и духовно-нравственного воспитания детей и молодежи: особенности, опыт, проблемы»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628800"/>
            <a:ext cx="8712968" cy="4896544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Выступление на тему: 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rgbClr val="C00000"/>
                </a:solidFill>
              </a:rPr>
              <a:t>«Организация и проведение 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Уроков Мужества 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rgbClr val="C00000"/>
                </a:solidFill>
              </a:rPr>
              <a:t>на примере жизни и деятельности Ф.Ф.Ушакова»</a:t>
            </a:r>
          </a:p>
          <a:p>
            <a:pPr>
              <a:spcBef>
                <a:spcPts val="0"/>
              </a:spcBef>
            </a:pPr>
            <a:endParaRPr lang="ru-RU" dirty="0" smtClean="0">
              <a:solidFill>
                <a:srgbClr val="C00000"/>
              </a:solidFill>
            </a:endParaRPr>
          </a:p>
          <a:p>
            <a:pPr algn="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учитель истории </a:t>
            </a:r>
            <a:endPara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МОУ «ЦО «</a:t>
            </a:r>
            <a:r>
              <a:rPr lang="ru-RU" sz="2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Тавла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- СОШ №17»</a:t>
            </a:r>
            <a:endPara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Кудрявцева С.Ю.</a:t>
            </a:r>
            <a:endPara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12.10.2017</a:t>
            </a:r>
            <a:endPara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http://img-fotki.yandex.ru/get/9742/121447594.5ca/0_10719f_ba86bb3a_XL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933056"/>
            <a:ext cx="3456384" cy="2584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topwar.ru/uploads/posts/2017-07/1501310961_puti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76672"/>
            <a:ext cx="8280920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www.kanewshool44.ru/images/2017/Uroki_Muzhestva/01/1/1449608473_147-1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32656"/>
            <a:ext cx="8531063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Из опыта работы в МОУ «Средняя общеобразовательная школа №2»</a:t>
            </a:r>
            <a:endParaRPr lang="ru-RU" sz="1800" b="1" dirty="0"/>
          </a:p>
        </p:txBody>
      </p:sp>
      <p:pic>
        <p:nvPicPr>
          <p:cNvPr id="17409" name="Picture 1" descr="C:\Users\Компьютер\Desktop\IMG_82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3933056"/>
            <a:ext cx="3823241" cy="2621208"/>
          </a:xfrm>
          <a:prstGeom prst="rect">
            <a:avLst/>
          </a:prstGeom>
          <a:noFill/>
        </p:spPr>
      </p:pic>
      <p:pic>
        <p:nvPicPr>
          <p:cNvPr id="17410" name="Picture 2" descr="C:\Users\Компьютер\Desktop\IMG_666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980728"/>
            <a:ext cx="4233623" cy="2592164"/>
          </a:xfrm>
          <a:prstGeom prst="rect">
            <a:avLst/>
          </a:prstGeom>
          <a:noFill/>
        </p:spPr>
      </p:pic>
      <p:pic>
        <p:nvPicPr>
          <p:cNvPr id="17411" name="Picture 3" descr="C:\Users\Компьютер\Desktop\IMG_667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1556792"/>
            <a:ext cx="4095263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3" name="Picture 1" descr="C:\Users\Компьютер\Desktop\IMG_67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32656"/>
            <a:ext cx="3600400" cy="2957531"/>
          </a:xfrm>
          <a:prstGeom prst="rect">
            <a:avLst/>
          </a:prstGeom>
          <a:noFill/>
        </p:spPr>
      </p:pic>
      <p:pic>
        <p:nvPicPr>
          <p:cNvPr id="18434" name="Picture 2" descr="C:\Users\Компьютер\Desktop\IMG_656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3501008"/>
            <a:ext cx="4032448" cy="2890756"/>
          </a:xfrm>
          <a:prstGeom prst="rect">
            <a:avLst/>
          </a:prstGeom>
          <a:noFill/>
        </p:spPr>
      </p:pic>
      <p:pic>
        <p:nvPicPr>
          <p:cNvPr id="18435" name="Picture 3" descr="C:\Users\Компьютер\Desktop\IMG_656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064" y="332656"/>
            <a:ext cx="3672408" cy="2863032"/>
          </a:xfrm>
          <a:prstGeom prst="rect">
            <a:avLst/>
          </a:prstGeom>
          <a:noFill/>
        </p:spPr>
      </p:pic>
      <p:pic>
        <p:nvPicPr>
          <p:cNvPr id="18436" name="Picture 4" descr="C:\Users\Компьютер\Desktop\IMG_658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3501008"/>
            <a:ext cx="4176464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864096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Из опыта работы в МОУ «Центр образования «</a:t>
            </a:r>
            <a:r>
              <a:rPr lang="ru-RU" sz="1800" b="1" dirty="0" err="1" smtClean="0"/>
              <a:t>Тавла</a:t>
            </a:r>
            <a:r>
              <a:rPr lang="ru-RU" sz="1800" b="1" dirty="0" smtClean="0"/>
              <a:t>» – </a:t>
            </a:r>
            <a:br>
              <a:rPr lang="ru-RU" sz="1800" b="1" dirty="0" smtClean="0"/>
            </a:br>
            <a:r>
              <a:rPr lang="ru-RU" sz="1800" b="1" dirty="0" smtClean="0"/>
              <a:t>«Средняя общеобразовательная школа №17»</a:t>
            </a:r>
            <a:endParaRPr lang="ru-RU" sz="1800" b="1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581112" y="9936778"/>
            <a:ext cx="16508488" cy="9347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 descr="C:\Users\Компьютер\Desktop\IMG_853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7664" y="1052736"/>
            <a:ext cx="5328593" cy="3218626"/>
          </a:xfrm>
          <a:prstGeom prst="rect">
            <a:avLst/>
          </a:prstGeom>
          <a:noFill/>
        </p:spPr>
      </p:pic>
      <p:pic>
        <p:nvPicPr>
          <p:cNvPr id="3075" name="Picture 3" descr="C:\Users\Компьютер\Desktop\IMG_85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60032" y="3429000"/>
            <a:ext cx="3960440" cy="3068960"/>
          </a:xfrm>
          <a:prstGeom prst="rect">
            <a:avLst/>
          </a:prstGeom>
          <a:noFill/>
        </p:spPr>
      </p:pic>
      <p:pic>
        <p:nvPicPr>
          <p:cNvPr id="3074" name="Picture 2" descr="C:\Users\Компьютер\Desktop\IMG_8534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3429000"/>
            <a:ext cx="3744416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Компьютер\Desktop\IMG_85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87824" y="3556173"/>
            <a:ext cx="6034617" cy="3301827"/>
          </a:xfrm>
          <a:prstGeom prst="rect">
            <a:avLst/>
          </a:prstGeom>
          <a:noFill/>
        </p:spPr>
      </p:pic>
      <p:pic>
        <p:nvPicPr>
          <p:cNvPr id="2051" name="Picture 3" descr="C:\Users\Компьютер\Desktop\IMG_85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19" y="188640"/>
            <a:ext cx="4985235" cy="3240360"/>
          </a:xfrm>
          <a:prstGeom prst="rect">
            <a:avLst/>
          </a:prstGeom>
          <a:noFill/>
        </p:spPr>
      </p:pic>
      <p:pic>
        <p:nvPicPr>
          <p:cNvPr id="2049" name="Picture 1" descr="C:\Users\Компьютер\Desktop\IMG_854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83768" y="2060848"/>
            <a:ext cx="3744416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1</a:t>
            </a:r>
            <a:r>
              <a:rPr lang="ru-RU" dirty="0" smtClean="0"/>
              <a:t>. </a:t>
            </a:r>
            <a:r>
              <a:rPr lang="ru-RU" b="1" dirty="0" smtClean="0"/>
              <a:t>«Урок Мужества» должен быть актуальным и интересным для той возрастной категории, для которой предназначен.</a:t>
            </a:r>
          </a:p>
          <a:p>
            <a:pPr>
              <a:buNone/>
            </a:pPr>
            <a:r>
              <a:rPr lang="ru-RU" b="1" dirty="0" smtClean="0"/>
              <a:t>2. Используемый материал должен учитывать интересы, возрастные особенности обучающихся и отвечать их потребностям.</a:t>
            </a:r>
          </a:p>
          <a:p>
            <a:pPr>
              <a:buNone/>
            </a:pPr>
            <a:r>
              <a:rPr lang="ru-RU" b="1" dirty="0" smtClean="0"/>
              <a:t>3. Информация должна соответствовать исторической действительности и в тоже время раскрывать новые неизвестные страницы для всех ребят.</a:t>
            </a:r>
          </a:p>
          <a:p>
            <a:pPr>
              <a:buNone/>
            </a:pPr>
            <a:r>
              <a:rPr lang="ru-RU" b="1" dirty="0" smtClean="0"/>
              <a:t>4. «Урок Мужества» должен быть направлен на умение анализировать, сравнивать, обобщать, сопереживать,  делать собственные выводы.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66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Межрегиональная  научно-практическая конференция  «Святой образ адмирала Ф.Ф.Ушакова в системе патриотического и духовно-нравственного воспитания детей и молодежи: особенности, опыт, проблемы» </vt:lpstr>
      <vt:lpstr>Слайд 2</vt:lpstr>
      <vt:lpstr>Слайд 3</vt:lpstr>
      <vt:lpstr>Из опыта работы в МОУ «Средняя общеобразовательная школа №2»</vt:lpstr>
      <vt:lpstr>Слайд 5</vt:lpstr>
      <vt:lpstr>Из опыта работы в МОУ «Центр образования «Тавла» –  «Средняя общеобразовательная школа №17»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Межрегиональная  научно-практическая конференция  «Святой образ адмирала Ф.Ф.Ушакова в системе патриотического и духовно-нравственного воспитания детей и молодежи: особенности, опыт, проблемы»</dc:title>
  <dc:creator>Компьютер</dc:creator>
  <cp:lastModifiedBy>Компьютер</cp:lastModifiedBy>
  <cp:revision>6</cp:revision>
  <dcterms:created xsi:type="dcterms:W3CDTF">2017-10-11T18:18:09Z</dcterms:created>
  <dcterms:modified xsi:type="dcterms:W3CDTF">2018-06-19T18:05:51Z</dcterms:modified>
</cp:coreProperties>
</file>