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7" r:id="rId8"/>
    <p:sldId id="268" r:id="rId9"/>
    <p:sldId id="269" r:id="rId10"/>
    <p:sldId id="263" r:id="rId11"/>
    <p:sldId id="271" r:id="rId12"/>
    <p:sldId id="272" r:id="rId13"/>
    <p:sldId id="286" r:id="rId14"/>
    <p:sldId id="283" r:id="rId15"/>
    <p:sldId id="279" r:id="rId16"/>
    <p:sldId id="275" r:id="rId17"/>
    <p:sldId id="278" r:id="rId18"/>
    <p:sldId id="280" r:id="rId19"/>
    <p:sldId id="281" r:id="rId20"/>
    <p:sldId id="284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39B65EA-174D-44B9-B597-B69368F37D0E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CE8EAEB-AC05-4C06-900C-46ECDC8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Проезд перекрёстка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071942"/>
            <a:ext cx="7772400" cy="135732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Урок ОБЖ в 8 классе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Преподаватель 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Герасимов Сергей Юрьевич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images.myshared.ru/9/902402/slide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dd.bit-world.ru/assets/ab/pdd/28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ево без стоп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4399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ево стоп лин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.ytimg.com/vi/RFJLSG9jrkE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1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pdd.bit-world.ru/assets/ab/pdd/1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cdn3.img.ria.ru/images/150837/49/15083749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td0.mycdn.me/image?id=860045112067&amp;t=20&amp;plc=WEB&amp;tkn=*SsCVCnu1Lz9k5nNMwcG3jG-tr1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prava4u.ru/pics/035147CF34DED76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417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Перекресток </a:t>
            </a:r>
            <a:r>
              <a:rPr lang="ru-RU" dirty="0" smtClean="0"/>
              <a:t>– это точка пересечения дорог на одном уровне. Определение термина «перекресток» содержит ключевое слово – пересечение: транспорт пересекается в одной точке, согласно правилам дорожного движения пропускает друг друга и разъезжается каждый по своему направлению. Перекресток – место, где чаще всего возникают аварийные ситуации: наезд, столкновение. Поэтому водитель должен быть крайне внимателен во время пересечения перекрестка.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алево и на разворо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.poembook.ru/theme/a5/d3/10/c114cb87308b16168b09a40f028a1f728373270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219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§ÐµÑÑÑÐµÑÑÑÐ¾ÑÐ¾Ð½Ð½Ð¸Ð¹ Ð¿ÐµÑÐµÐºÑÐµÑÑÐ¾Ð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¢-Ð¾Ð±ÑÐ°Ð·Ð½ÑÐ¹ Ð¿ÐµÑÐµÐºÑÐµÑÑÐ¾Ð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£-Ð¾Ð±ÑÐ°Ð·Ð½ÑÐ¹ Ð¿ÐµÑÐµÐºÑÐµÑÑÐ¾Ð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ÑÑÐ³Ð¾Ð²Ð¾Ð¹ Ð¿ÐµÑÐµÐºÑÐµÑÑÐ¾Ð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rava4u.ru/pics/01713C51D47F0E9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i-a.d-cd.net/a27ee21s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autokadabra.ru/system/uploads/photos/Shout/75/75063/big/ueX9Dx6PEQs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201</TotalTime>
  <Words>78</Words>
  <Application>Microsoft Office PowerPoint</Application>
  <PresentationFormat>Экран (4:3)</PresentationFormat>
  <Paragraphs>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Проезд перекрёстка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Проезд перекрёстка</dc:title>
  <dc:creator>User</dc:creator>
  <cp:lastModifiedBy>User</cp:lastModifiedBy>
  <cp:revision>22</cp:revision>
  <dcterms:created xsi:type="dcterms:W3CDTF">2018-04-19T01:15:54Z</dcterms:created>
  <dcterms:modified xsi:type="dcterms:W3CDTF">2018-04-20T12:20:28Z</dcterms:modified>
</cp:coreProperties>
</file>