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49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090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202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65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79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71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230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15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0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62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75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10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166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24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90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11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419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A1BDA3C-D69B-4152-AAA2-9C5A7C132A7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E18FA4-E6C4-4109-9BD8-F190ED38B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14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Производство цемента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7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0"/>
            <a:ext cx="11624733" cy="8718551"/>
          </a:xfrm>
        </p:spPr>
      </p:pic>
    </p:spTree>
    <p:extLst>
      <p:ext uri="{BB962C8B-B14F-4D97-AF65-F5344CB8AC3E}">
        <p14:creationId xmlns:p14="http://schemas.microsoft.com/office/powerpoint/2010/main" val="6661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" y="-8408"/>
            <a:ext cx="11362851" cy="6866408"/>
          </a:xfrm>
        </p:spPr>
      </p:pic>
    </p:spTree>
    <p:extLst>
      <p:ext uri="{BB962C8B-B14F-4D97-AF65-F5344CB8AC3E}">
        <p14:creationId xmlns:p14="http://schemas.microsoft.com/office/powerpoint/2010/main" val="298479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Цемент – это основная составляющая строительной отрасли. Главными компонентами в ней являются глина и известняк. Они смешиваются между собой и подвергаются термической обработке. Затем получившаяся масса размалывается до состояния порошка. Серая мелкая смесь – это и есть цемент. Если его смешать с водой, то масса со временем станет, как камень. Главной особенностью является способность твердеть на воздухе и сопротивляться воздействию </a:t>
            </a:r>
            <a:r>
              <a:rPr lang="ru-RU" dirty="0" smtClean="0"/>
              <a:t>влаги.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15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Получение цементного </a:t>
            </a:r>
            <a:r>
              <a:rPr lang="ru-RU" dirty="0" smtClean="0"/>
              <a:t>раствора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Чтобы строительная масса была необходимого качества, в состав должно входить не менее 25% жидкости. Изменение соотношения в любую сторону приводит к снижению эксплуатационных свойств раствора, а также его качества. Схватывание происходит через 60 минут после добавления воды, а после 12 часов смесь теряет свою эластичность. Все зависит от температуры воздуха. Чем она выше, тем быстрее затвердеет масса.</a:t>
            </a:r>
          </a:p>
          <a:p>
            <a:endParaRPr lang="ru-RU" dirty="0"/>
          </a:p>
          <a:p>
            <a:r>
              <a:rPr lang="ru-RU" dirty="0"/>
              <a:t>￼</a:t>
            </a:r>
          </a:p>
          <a:p>
            <a:endParaRPr lang="ru-RU" dirty="0"/>
          </a:p>
          <a:p>
            <a:r>
              <a:rPr lang="ru-RU" dirty="0"/>
              <a:t>Для получения раствора необходим песок, в который добавляется цемент. Получившаяся смесь тщательно перемешивается и заливается водой. В зависимости от производимых работ раствор может быть обычным или обогащенным. Первый состоит из пропорций 1:5, а второй – 1:2.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595" y="3979334"/>
            <a:ext cx="1896005" cy="89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9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и производство </a:t>
            </a:r>
            <a:r>
              <a:rPr lang="ru-RU" dirty="0" smtClean="0"/>
              <a:t>цемента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На данный момент изготавливается много разновидностей вяжущего материала. Каждому присуща своя степень твердости, которая указывается в марке. К основным видам относятся: </a:t>
            </a:r>
            <a:endParaRPr lang="ru-RU" dirty="0" smtClean="0"/>
          </a:p>
          <a:p>
            <a:r>
              <a:rPr lang="ru-RU" dirty="0" smtClean="0"/>
              <a:t>Портландцемент </a:t>
            </a:r>
            <a:r>
              <a:rPr lang="ru-RU" dirty="0"/>
              <a:t>(силикатный). Это основоположник всех видов. Любая марка использует его как фундамент. Отличием является количество и состав добавок, которые придают цементу необходимые свойства. Сам порошок имеет серо-зеленый цвет. При добавлении жидкости он твердеет и прочнеет. Не используется отдельно в строительстве, а идет как основа для создания композиционных материалов. </a:t>
            </a:r>
            <a:endParaRPr lang="ru-RU" dirty="0" smtClean="0"/>
          </a:p>
          <a:p>
            <a:r>
              <a:rPr lang="ru-RU" dirty="0" smtClean="0"/>
              <a:t>Пластифицированный </a:t>
            </a:r>
            <a:r>
              <a:rPr lang="ru-RU" dirty="0"/>
              <a:t>состав снижает затраты, обладает способностью убирать подвижность раствора и отлично сопротивляется воздействию холода. </a:t>
            </a:r>
            <a:endParaRPr lang="ru-RU" dirty="0" smtClean="0"/>
          </a:p>
          <a:p>
            <a:r>
              <a:rPr lang="ru-RU" dirty="0" smtClean="0"/>
              <a:t>Шлаковый </a:t>
            </a:r>
            <a:r>
              <a:rPr lang="ru-RU" dirty="0"/>
              <a:t>цемент. Это результат дробления клинкера, доменного шлака и добавления активных присадок. Используется в строительстве для приготовления растворов и бетона</a:t>
            </a:r>
            <a:r>
              <a:rPr lang="ru-RU" dirty="0" smtClean="0"/>
              <a:t>.</a:t>
            </a:r>
          </a:p>
          <a:p>
            <a:r>
              <a:rPr lang="ru-RU" dirty="0"/>
              <a:t>Глиноземистый. Обладает высокой активностью, скоростью схватывания (45 минут) и затвердевания (полное происходит уже через 10 часов). Также отличительным свойством является повышенная сопротивляемость влаге. </a:t>
            </a:r>
            <a:endParaRPr lang="ru-RU" dirty="0" smtClean="0"/>
          </a:p>
          <a:p>
            <a:r>
              <a:rPr lang="ru-RU" dirty="0" smtClean="0"/>
              <a:t>Кислотоупорный</a:t>
            </a:r>
            <a:r>
              <a:rPr lang="ru-RU" dirty="0"/>
              <a:t>. Образуется в результате смешивания кварцевого песка и кремнефтористого натрия. Для приготовления раствора добавляется натриевое жидкое стекло. Преимущество такого цемента – устойчивость к воздействию кислот. Недостаток – небольшой срок службы. </a:t>
            </a:r>
            <a:endParaRPr lang="ru-RU" dirty="0" smtClean="0"/>
          </a:p>
          <a:p>
            <a:r>
              <a:rPr lang="ru-RU" dirty="0" smtClean="0"/>
              <a:t>Цветной</a:t>
            </a:r>
            <a:r>
              <a:rPr lang="ru-RU" dirty="0"/>
              <a:t>. Образуется при смешивании портландцемента и пигментных веществ. Необычный окрас используется для декоративных работ.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15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Производство цемента состоит из 4 этапов: Добыча сырья и его приготовление. Обжиг и получение клинкера. Помол до состояния порошка. Добавка необходимых примесей.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583" y="3473979"/>
            <a:ext cx="6667500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5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производства цемента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Есть 3 метода, которые зависят от подготовки сырья к термической обработке</a:t>
            </a:r>
            <a:r>
              <a:rPr lang="ru-RU" dirty="0" smtClean="0"/>
              <a:t>:</a:t>
            </a:r>
          </a:p>
          <a:p>
            <a:r>
              <a:rPr lang="ru-RU" dirty="0"/>
              <a:t>Мокрый. При этом методе на всех этапах производства цемента присутствует необходимое количество жидкости. Применяется в ситуациях, когда основные составляющие не могут участвовать в технологическом процессе без использования воды. Это мел с повышенным содержанием влаги, пластичная глина или известняк</a:t>
            </a:r>
            <a:r>
              <a:rPr lang="ru-RU" dirty="0" smtClean="0"/>
              <a:t>.</a:t>
            </a:r>
          </a:p>
          <a:p>
            <a:r>
              <a:rPr lang="ru-RU" dirty="0"/>
              <a:t>Сухой. Все этапы изготовления цемента проходят с материалами, содержащими минимальное количество воды</a:t>
            </a:r>
            <a:r>
              <a:rPr lang="ru-RU" dirty="0" smtClean="0"/>
              <a:t>.</a:t>
            </a:r>
          </a:p>
          <a:p>
            <a:r>
              <a:rPr lang="ru-RU" dirty="0"/>
              <a:t>Комбинированный. Производство цемента включает в себя и мокрый, и сухой методы. Первоначальная цементная смесь изготавливается с водой, а затем ее максимально фильтруют на специальном оборудовании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48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42" y="0"/>
            <a:ext cx="11556923" cy="7115763"/>
          </a:xfrm>
        </p:spPr>
      </p:pic>
    </p:spTree>
    <p:extLst>
      <p:ext uri="{BB962C8B-B14F-4D97-AF65-F5344CB8AC3E}">
        <p14:creationId xmlns:p14="http://schemas.microsoft.com/office/powerpoint/2010/main" val="385133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8734" y="-201017"/>
            <a:ext cx="12945533" cy="7059017"/>
          </a:xfrm>
        </p:spPr>
      </p:pic>
    </p:spTree>
    <p:extLst>
      <p:ext uri="{BB962C8B-B14F-4D97-AF65-F5344CB8AC3E}">
        <p14:creationId xmlns:p14="http://schemas.microsoft.com/office/powerpoint/2010/main" val="169029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28</TotalTime>
  <Words>527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Ион (конференц-зал)</vt:lpstr>
      <vt:lpstr>Производство цемента</vt:lpstr>
      <vt:lpstr>Презентация PowerPoint</vt:lpstr>
      <vt:lpstr>Состав</vt:lpstr>
      <vt:lpstr>Получение цементного раствора</vt:lpstr>
      <vt:lpstr>Виды и производство цемента</vt:lpstr>
      <vt:lpstr>Презентация PowerPoint</vt:lpstr>
      <vt:lpstr>Способы производства цемента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Производство цемента</dc:title>
  <dc:creator>admin</dc:creator>
  <cp:lastModifiedBy>admin</cp:lastModifiedBy>
  <cp:revision>3</cp:revision>
  <dcterms:created xsi:type="dcterms:W3CDTF">2018-06-18T16:21:30Z</dcterms:created>
  <dcterms:modified xsi:type="dcterms:W3CDTF">2018-06-18T16:49:45Z</dcterms:modified>
</cp:coreProperties>
</file>