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99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61DE4-F8B1-42EE-A475-E66CA29FDE46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3AAE3-2C00-48AA-8675-57561EDC0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61DE4-F8B1-42EE-A475-E66CA29FDE46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3AAE3-2C00-48AA-8675-57561EDC0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61DE4-F8B1-42EE-A475-E66CA29FDE46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3AAE3-2C00-48AA-8675-57561EDC0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61DE4-F8B1-42EE-A475-E66CA29FDE46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3AAE3-2C00-48AA-8675-57561EDC0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61DE4-F8B1-42EE-A475-E66CA29FDE46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3AAE3-2C00-48AA-8675-57561EDC0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61DE4-F8B1-42EE-A475-E66CA29FDE46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3AAE3-2C00-48AA-8675-57561EDC0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61DE4-F8B1-42EE-A475-E66CA29FDE46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3AAE3-2C00-48AA-8675-57561EDC0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61DE4-F8B1-42EE-A475-E66CA29FDE46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3AAE3-2C00-48AA-8675-57561EDC0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61DE4-F8B1-42EE-A475-E66CA29FDE46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3AAE3-2C00-48AA-8675-57561EDC0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61DE4-F8B1-42EE-A475-E66CA29FDE46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3AAE3-2C00-48AA-8675-57561EDC0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61DE4-F8B1-42EE-A475-E66CA29FDE46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3AAE3-2C00-48AA-8675-57561EDC0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61DE4-F8B1-42EE-A475-E66CA29FDE46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3AAE3-2C00-48AA-8675-57561EDC0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1268760"/>
            <a:ext cx="4536504" cy="1512168"/>
          </a:xfrm>
        </p:spPr>
        <p:txBody>
          <a:bodyPr>
            <a:normAutofit fontScale="90000"/>
          </a:bodyPr>
          <a:lstStyle/>
          <a:p>
            <a:r>
              <a:rPr lang="ru-RU" sz="9600" i="1" dirty="0" smtClean="0">
                <a:solidFill>
                  <a:srgbClr val="FF0000"/>
                </a:solidFill>
              </a:rPr>
              <a:t>    Птицы</a:t>
            </a:r>
            <a:endParaRPr lang="ru-RU" sz="9600" i="1" dirty="0">
              <a:solidFill>
                <a:srgbClr val="FF0000"/>
              </a:solidFill>
            </a:endParaRPr>
          </a:p>
        </p:txBody>
      </p:sp>
      <p:pic>
        <p:nvPicPr>
          <p:cNvPr id="10242" name="Picture 2" descr="C:\Users\User\Downloads\c08325d66d4c916784bff169c34a5cbc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3789040"/>
            <a:ext cx="6336704" cy="2683498"/>
          </a:xfrm>
          <a:prstGeom prst="rect">
            <a:avLst/>
          </a:prstGeom>
          <a:noFill/>
        </p:spPr>
      </p:pic>
      <p:pic>
        <p:nvPicPr>
          <p:cNvPr id="10243" name="Picture 3" descr="C:\Users\User\Downloads\Bird silhouette AD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1416717" cy="1296144"/>
          </a:xfrm>
          <a:prstGeom prst="rect">
            <a:avLst/>
          </a:prstGeom>
          <a:noFill/>
        </p:spPr>
      </p:pic>
      <p:pic>
        <p:nvPicPr>
          <p:cNvPr id="10244" name="Picture 4" descr="C:\Users\User\Downloads\Bird silhouette AW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404664"/>
            <a:ext cx="2880320" cy="172484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9512" y="3356992"/>
            <a:ext cx="8640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 Подготовил учитель-логопед  МБДОУ «Д/с комбинированного вида №174» </a:t>
            </a:r>
            <a:r>
              <a:rPr lang="ru-RU" sz="1600" dirty="0" err="1" smtClean="0"/>
              <a:t>Поротикова</a:t>
            </a:r>
            <a:r>
              <a:rPr lang="ru-RU" sz="1600" dirty="0" smtClean="0"/>
              <a:t> Л. В.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846" y="928071"/>
            <a:ext cx="2416281" cy="2423715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1085980"/>
            <a:ext cx="2782424" cy="21078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1880" y="3771687"/>
            <a:ext cx="2582285" cy="246751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2785" y="642718"/>
            <a:ext cx="1787490" cy="268392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846" y="4021719"/>
            <a:ext cx="2889398" cy="204507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1202" y="4052376"/>
            <a:ext cx="2489073" cy="201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61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Новый_клюв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79912" y="542999"/>
            <a:ext cx="2952328" cy="1279342"/>
          </a:xfrm>
          <a:prstGeom prst="rect">
            <a:avLst/>
          </a:prstGeom>
          <a:noFill/>
        </p:spPr>
      </p:pic>
      <p:pic>
        <p:nvPicPr>
          <p:cNvPr id="1027" name="Picture 3" descr="C:\Users\User\Desktop\крыло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221672">
            <a:off x="317577" y="1451684"/>
            <a:ext cx="5439885" cy="4432499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628800"/>
            <a:ext cx="2808312" cy="49046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19872" y="416858"/>
            <a:ext cx="3672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</a:t>
            </a:r>
            <a:r>
              <a:rPr lang="ru-RU" sz="4000" b="1" dirty="0" smtClean="0">
                <a:solidFill>
                  <a:srgbClr val="0070C0"/>
                </a:solidFill>
              </a:rPr>
              <a:t>Зимующие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2051" name="Picture 3" descr="C:\Users\User\Desktop\image_image_339060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1124744"/>
            <a:ext cx="2978513" cy="2520280"/>
          </a:xfrm>
          <a:prstGeom prst="rect">
            <a:avLst/>
          </a:prstGeom>
          <a:noFill/>
        </p:spPr>
      </p:pic>
      <p:pic>
        <p:nvPicPr>
          <p:cNvPr id="2053" name="Picture 5" descr="C:\Users\User\Desktop\hello_html_m407ea17c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573016"/>
            <a:ext cx="2952328" cy="2520280"/>
          </a:xfrm>
          <a:prstGeom prst="rect">
            <a:avLst/>
          </a:prstGeom>
          <a:noFill/>
        </p:spPr>
      </p:pic>
      <p:pic>
        <p:nvPicPr>
          <p:cNvPr id="1026" name="Picture 2" descr="C:\Users\User\Desktop\djatel_colo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836712"/>
            <a:ext cx="3240360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31840" y="404664"/>
            <a:ext cx="3240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Перелетные</a:t>
            </a:r>
            <a:endParaRPr lang="ru-RU" sz="4000" b="1" dirty="0">
              <a:solidFill>
                <a:srgbClr val="00B050"/>
              </a:solidFill>
            </a:endParaRPr>
          </a:p>
        </p:txBody>
      </p:sp>
      <p:pic>
        <p:nvPicPr>
          <p:cNvPr id="3074" name="Picture 2" descr="C:\Users\User\Desktop\sprosite1_medium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1268760"/>
            <a:ext cx="6840760" cy="47049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esktop\300px-Воробей_в_дупле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3789040"/>
            <a:ext cx="3882893" cy="2912170"/>
          </a:xfrm>
          <a:prstGeom prst="rect">
            <a:avLst/>
          </a:prstGeom>
          <a:noFill/>
        </p:spPr>
      </p:pic>
      <p:pic>
        <p:nvPicPr>
          <p:cNvPr id="4100" name="Picture 4" descr="C:\Users\User\Desktop\f5f5b201d46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96"/>
          <a:stretch>
            <a:fillRect/>
          </a:stretch>
        </p:blipFill>
        <p:spPr bwMode="auto">
          <a:xfrm>
            <a:off x="2267744" y="332656"/>
            <a:ext cx="4104456" cy="3384376"/>
          </a:xfrm>
          <a:prstGeom prst="rect">
            <a:avLst/>
          </a:prstGeom>
          <a:noFill/>
        </p:spPr>
      </p:pic>
      <p:pic>
        <p:nvPicPr>
          <p:cNvPr id="4101" name="Picture 5" descr="C:\Users\User\Desktop\skv0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780928"/>
            <a:ext cx="2706712" cy="3867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hello_html_2eef4c99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1124744"/>
            <a:ext cx="3600400" cy="4727681"/>
          </a:xfrm>
          <a:prstGeom prst="rect">
            <a:avLst/>
          </a:prstGeom>
          <a:noFill/>
        </p:spPr>
      </p:pic>
      <p:pic>
        <p:nvPicPr>
          <p:cNvPr id="5123" name="Picture 3" descr="C:\Users\User\Desktop\151911113213578947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91"/>
          <a:stretch>
            <a:fillRect/>
          </a:stretch>
        </p:blipFill>
        <p:spPr bwMode="auto">
          <a:xfrm>
            <a:off x="3419872" y="260648"/>
            <a:ext cx="4896544" cy="2835861"/>
          </a:xfrm>
          <a:prstGeom prst="rect">
            <a:avLst/>
          </a:prstGeom>
          <a:noFill/>
        </p:spPr>
      </p:pic>
      <p:pic>
        <p:nvPicPr>
          <p:cNvPr id="5124" name="Picture 4" descr="C:\Users\User\Desktop\rjabina_21-320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24128" y="2780928"/>
            <a:ext cx="3286050" cy="38303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21</Words>
  <Application>Microsoft Office PowerPoint</Application>
  <PresentationFormat>Экран (4:3)</PresentationFormat>
  <Paragraphs>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    Птицы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Птицы</dc:title>
  <dc:creator>Пользователь</dc:creator>
  <cp:lastModifiedBy>Мамука</cp:lastModifiedBy>
  <cp:revision>29</cp:revision>
  <dcterms:created xsi:type="dcterms:W3CDTF">2018-06-18T14:14:10Z</dcterms:created>
  <dcterms:modified xsi:type="dcterms:W3CDTF">2018-06-19T14:35:53Z</dcterms:modified>
</cp:coreProperties>
</file>