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3"/>
  </p:notesMasterIdLst>
  <p:sldIdLst>
    <p:sldId id="256" r:id="rId2"/>
    <p:sldId id="258" r:id="rId3"/>
    <p:sldId id="270" r:id="rId4"/>
    <p:sldId id="262" r:id="rId5"/>
    <p:sldId id="263" r:id="rId6"/>
    <p:sldId id="273" r:id="rId7"/>
    <p:sldId id="265" r:id="rId8"/>
    <p:sldId id="272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8DA85-D8D1-46A0-A916-96A62BBEFBFC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8CE0C-702F-4728-9C65-14FF1FE35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773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8CE0C-702F-4728-9C65-14FF1FE3594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80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165348" cy="3080633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Театр теней своими руками. Мастер-класс с пошаговыми фото</a:t>
            </a:r>
            <a:br>
              <a:rPr lang="ru-RU" sz="2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effectLst/>
              </a:rPr>
              <a:t>           </a:t>
            </a:r>
            <a:r>
              <a:rPr lang="ru-RU" sz="2000" b="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000" b="0" i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Сабитова</a:t>
            </a:r>
            <a:r>
              <a:rPr lang="ru-RU" sz="2000" b="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Алсу </a:t>
            </a:r>
            <a:r>
              <a:rPr lang="ru-RU" sz="2000" b="0" i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Шикуровна</a:t>
            </a:r>
            <a:r>
              <a:rPr lang="ru-RU" sz="2000" b="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b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584776" cy="1296144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21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клеевого пистолета приклеиваем к силуэтам  палочки для барбекю.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Pictures\2018-02-08\20180115_1610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649" y="2492896"/>
            <a:ext cx="5266869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4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источник света я использовала фильмоскоп.</a:t>
            </a:r>
            <a:b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</a:rPr>
              <a:t> Добро пожаловать в </a:t>
            </a:r>
            <a:r>
              <a:rPr lang="ru-RU" sz="1600" smtClean="0">
                <a:solidFill>
                  <a:srgbClr val="0070C0"/>
                </a:solidFill>
              </a:rPr>
              <a:t>наш театр!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1\Pictures\2018-02-08\20180117_1554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496" y="2204864"/>
            <a:ext cx="5760640" cy="346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8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66843"/>
            <a:ext cx="61206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материала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презентации я познакомлю вас с теневым театром. Теневой театр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детям в увлекательной форме познакомиться с театром, проявить свою фантазию, развивать речевую активность.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вид деятельности можно использовать как в дошкольном учреждении, так и в домашних условиях. Ну что , начнем?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77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96752"/>
            <a:ext cx="66247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Реквизит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требуется для этого театра: источник света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(налобный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фонарик, настольная лампа, фильмоскоп), ширма с белым экраном, куклы-силуэты на палочках. </a:t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12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368752" cy="2016224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театра нам понадобится ширма. Ширму можно купить готовую или изготовить своими руками из фанеры или из коробки. Мы использовали материал-  ЛДСП. Лобзиком вырезали окно в центре. С двух сторон дверными петлями прикрепили две дверцы. 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1\Pictures\2018-02-08\20180114_1807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996952"/>
            <a:ext cx="4290556" cy="25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13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крепления экрана к окну, я изнутри проклеила с помощью супер-клея «Момент» липкую ленту.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1\Pictures\2018-02-08\20180115_1038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492896"/>
            <a:ext cx="5184576" cy="311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76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340768"/>
            <a:ext cx="62646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липкую ленту мы будем крепить белый экран. Экран сделаем из отреза бязи белого цвета. С помощью сантиметровой ленты отмерим ширину и высоту окна. (вместо ткани можно использовать кальку, к сожалению, она менее надежна) Выкроим кусок прямоугольной формы, аккуратно обработаем края. По краю пришьем липкую ленту – вторую ее половину. Теперь экран можно поместить на ширму. Он будет держаться на липкой ленте  в натянутом состоянии.</a:t>
            </a:r>
          </a:p>
        </p:txBody>
      </p:sp>
    </p:spTree>
    <p:extLst>
      <p:ext uri="{BB962C8B-B14F-4D97-AF65-F5344CB8AC3E}">
        <p14:creationId xmlns:p14="http://schemas.microsoft.com/office/powerpoint/2010/main" val="62610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39" y="1052736"/>
            <a:ext cx="6348377" cy="82981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решила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преобразить ширму.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Занавес-шторки украсят наш театр.</a:t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1\Pictures\2018-02-08\20180115_1112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752841" cy="346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5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Силуэты можно подготовить на компьютере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нарисовать самим. Я идеи силуэтов нашла в Интернете, распечатала на принтере на обычных листах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А.4.Затем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распечатанные силуэты наклеиваем на бумагу черного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цвета.Чтобы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силуэты не гнулись, можно использовать плотный картон для жесткости фигур.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Picture 2" descr="C:\Users\1\Pictures\2018-02-08\20180112_0732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4718" y="2708920"/>
            <a:ext cx="538657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35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80728"/>
            <a:ext cx="6584776" cy="1440160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шаг-вырезание двусторонних силуэтов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1\Pictures\2018-02-08\20180112_0756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4824536" cy="290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16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127</TotalTime>
  <Words>304</Words>
  <Application>Microsoft Office PowerPoint</Application>
  <PresentationFormat>Экран (4:3)</PresentationFormat>
  <Paragraphs>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Кутюр</vt:lpstr>
      <vt:lpstr>Театр теней своими руками. Мастер-класс с пошаговыми фото            Автор: Сабитова Алсу Шикуровна, воспитатель            </vt:lpstr>
      <vt:lpstr>Презентация PowerPoint</vt:lpstr>
      <vt:lpstr>Презентация PowerPoint</vt:lpstr>
      <vt:lpstr>Для создания театра нам понадобится ширма. Ширму можно купить готовую или изготовить своими руками из фанеры или из коробки. Мы использовали материал-  ЛДСП. Лобзиком вырезали окно в центре. С двух сторон дверными петлями прикрепили две дверцы. </vt:lpstr>
      <vt:lpstr>Для крепления экрана к окну, я изнутри проклеила с помощью супер-клея «Момент» липкую ленту.</vt:lpstr>
      <vt:lpstr>Презентация PowerPoint</vt:lpstr>
      <vt:lpstr>Я  решила  преобразить ширму. Занавес-шторки украсят наш театр. </vt:lpstr>
      <vt:lpstr>Презентация PowerPoint</vt:lpstr>
      <vt:lpstr>Следующий шаг-вырезание двусторонних силуэтов. </vt:lpstr>
      <vt:lpstr>с помощью клеевого пистолета приклеиваем к силуэтам  палочки для барбекю.</vt:lpstr>
      <vt:lpstr>Как источник света я использовала фильмоскоп.  Добро пожаловать в наш театр!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 теней своими руками. Мастер-класс с пошаговыми фото            Автор: Сабитова Алсу Шикуровна, воспитатель</dc:title>
  <dc:creator>Алсу</dc:creator>
  <cp:lastModifiedBy>1</cp:lastModifiedBy>
  <cp:revision>15</cp:revision>
  <dcterms:created xsi:type="dcterms:W3CDTF">2018-06-14T10:15:16Z</dcterms:created>
  <dcterms:modified xsi:type="dcterms:W3CDTF">2018-06-19T17:41:28Z</dcterms:modified>
</cp:coreProperties>
</file>