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25457"/>
            <a:ext cx="6858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4365104"/>
            <a:ext cx="3240360" cy="16561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старшей группы  № 1 «Теремок»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Шанина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О.Д.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52228" y="2132856"/>
            <a:ext cx="3960440" cy="232971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Тепловые и </a:t>
            </a:r>
            <a:b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солнечные </a:t>
            </a:r>
            <a:b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удары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0789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4328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697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0124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834"/>
            <a:ext cx="9132438" cy="68818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56791" y="260648"/>
            <a:ext cx="4572000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внимательны и аккуратны при нахождении на прямых солнечных лучах!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2751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4641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814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8618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1039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2913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7240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8516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456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</Words>
  <Application>Microsoft Office PowerPoint</Application>
  <PresentationFormat>Экран (4:3)</PresentationFormat>
  <Paragraphs>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Тепловые и  солнечные  удары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Тепловые и  солнечные  удары</dc:title>
  <dc:creator>Шанина Светлана</dc:creator>
  <cp:lastModifiedBy>user</cp:lastModifiedBy>
  <cp:revision>3</cp:revision>
  <dcterms:created xsi:type="dcterms:W3CDTF">2016-05-30T07:38:19Z</dcterms:created>
  <dcterms:modified xsi:type="dcterms:W3CDTF">2018-04-01T21:13:45Z</dcterms:modified>
</cp:coreProperties>
</file>