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3" r:id="rId6"/>
    <p:sldId id="262" r:id="rId7"/>
    <p:sldId id="261" r:id="rId8"/>
    <p:sldId id="264" r:id="rId9"/>
    <p:sldId id="265" r:id="rId10"/>
    <p:sldId id="267" r:id="rId11"/>
    <p:sldId id="268" r:id="rId12"/>
    <p:sldId id="266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68" y="-9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-899592" y="591333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35419" y="2492896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20" name="Группа 19"/>
          <p:cNvGrpSpPr/>
          <p:nvPr userDrawn="1"/>
        </p:nvGrpSpPr>
        <p:grpSpPr>
          <a:xfrm>
            <a:off x="6204887" y="-1043770"/>
            <a:ext cx="2939113" cy="4048995"/>
            <a:chOff x="6204887" y="-1043770"/>
            <a:chExt cx="2939113" cy="4048995"/>
          </a:xfrm>
        </p:grpSpPr>
        <p:pic>
          <p:nvPicPr>
            <p:cNvPr id="2050" name="Picture 2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859038">
              <a:off x="5493577" y="-332460"/>
              <a:ext cx="4048995" cy="26263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9" name="Группа 18"/>
            <p:cNvGrpSpPr/>
            <p:nvPr userDrawn="1"/>
          </p:nvGrpSpPr>
          <p:grpSpPr>
            <a:xfrm>
              <a:off x="7020272" y="370311"/>
              <a:ext cx="2123728" cy="2081871"/>
              <a:chOff x="7020272" y="370311"/>
              <a:chExt cx="2123728" cy="2081871"/>
            </a:xfrm>
          </p:grpSpPr>
          <p:sp>
            <p:nvSpPr>
              <p:cNvPr id="7" name="Ромб 6"/>
              <p:cNvSpPr/>
              <p:nvPr userDrawn="1"/>
            </p:nvSpPr>
            <p:spPr>
              <a:xfrm>
                <a:off x="7992380" y="1197702"/>
                <a:ext cx="504056" cy="648072"/>
              </a:xfrm>
              <a:prstGeom prst="diamond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рямоугольник 7"/>
              <p:cNvSpPr/>
              <p:nvPr userDrawn="1"/>
            </p:nvSpPr>
            <p:spPr>
              <a:xfrm>
                <a:off x="8604448" y="836712"/>
                <a:ext cx="285085" cy="2880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Равнобедренный треугольник 14"/>
              <p:cNvSpPr/>
              <p:nvPr userDrawn="1"/>
            </p:nvSpPr>
            <p:spPr>
              <a:xfrm>
                <a:off x="8774873" y="370311"/>
                <a:ext cx="369127" cy="179378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авильный пятиугольник 15"/>
              <p:cNvSpPr/>
              <p:nvPr userDrawn="1"/>
            </p:nvSpPr>
            <p:spPr>
              <a:xfrm>
                <a:off x="7020272" y="1733052"/>
                <a:ext cx="864096" cy="719130"/>
              </a:xfrm>
              <a:prstGeom prst="pentag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724128" y="3866919"/>
            <a:ext cx="4247456" cy="389079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124744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221088"/>
            <a:ext cx="6512511" cy="1143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bg2">
              <a:lumMod val="9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198" y="-1107504"/>
            <a:ext cx="4227115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0" indent="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None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iisi.ru/kumir/dl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5085184"/>
            <a:ext cx="5637010" cy="936104"/>
          </a:xfrm>
        </p:spPr>
        <p:txBody>
          <a:bodyPr/>
          <a:lstStyle/>
          <a:p>
            <a:pPr algn="r"/>
            <a:r>
              <a:rPr lang="ru-RU" dirty="0" smtClean="0"/>
              <a:t>Презентацию </a:t>
            </a:r>
            <a:r>
              <a:rPr lang="ru-RU" dirty="0" smtClean="0"/>
              <a:t>подготовила: </a:t>
            </a:r>
            <a:endParaRPr lang="ru-RU" dirty="0" smtClean="0"/>
          </a:p>
          <a:p>
            <a:pPr algn="r"/>
            <a:r>
              <a:rPr lang="ru-RU" dirty="0" smtClean="0"/>
              <a:t>учитель информатики Козак Ж.А.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Управление…………………………………………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643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896958"/>
            <a:ext cx="4392488" cy="430273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dirty="0"/>
              <a:t>Команду 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«сместиться в точку»</a:t>
            </a:r>
            <a:r>
              <a:rPr lang="ru-RU" sz="3200" dirty="0" smtClean="0"/>
              <a:t> называют </a:t>
            </a:r>
            <a:r>
              <a:rPr lang="ru-RU" sz="3200" dirty="0"/>
              <a:t>командой абсолютного смещения</a:t>
            </a:r>
            <a:r>
              <a:rPr lang="ru-RU" sz="3200" dirty="0" smtClean="0"/>
              <a:t>.</a:t>
            </a:r>
          </a:p>
          <a:p>
            <a:pPr marL="45720" indent="0">
              <a:buNone/>
            </a:pPr>
            <a:r>
              <a:rPr lang="ru-RU" sz="3200" dirty="0" smtClean="0"/>
              <a:t>Например:</a:t>
            </a:r>
          </a:p>
          <a:p>
            <a:pPr marL="45720" indent="0">
              <a:buNone/>
            </a:pPr>
            <a:r>
              <a:rPr lang="ru-RU" sz="2400" b="1" dirty="0" smtClean="0"/>
              <a:t>Сместиться в точку (5, 5)</a:t>
            </a:r>
          </a:p>
          <a:p>
            <a:pPr marL="45720" indent="0">
              <a:buNone/>
            </a:pPr>
            <a:endParaRPr lang="ru-RU" sz="3200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4735774" y="2661151"/>
            <a:ext cx="4175546" cy="3796668"/>
            <a:chOff x="2073098" y="2323561"/>
            <a:chExt cx="4175546" cy="3796668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3098" y="2323561"/>
              <a:ext cx="4175546" cy="3796668"/>
            </a:xfrm>
            <a:prstGeom prst="rect">
              <a:avLst/>
            </a:prstGeom>
            <a:noFill/>
            <a:ln w="19050">
              <a:solidFill>
                <a:srgbClr val="7030A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Группа 5"/>
            <p:cNvGrpSpPr/>
            <p:nvPr/>
          </p:nvGrpSpPr>
          <p:grpSpPr>
            <a:xfrm>
              <a:off x="2808100" y="2445934"/>
              <a:ext cx="2627996" cy="2776210"/>
              <a:chOff x="2808100" y="2445934"/>
              <a:chExt cx="2627996" cy="2776210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5076056" y="3293748"/>
                <a:ext cx="360040" cy="360040"/>
              </a:xfrm>
              <a:prstGeom prst="rect">
                <a:avLst/>
              </a:prstGeom>
              <a:ln>
                <a:solidFill>
                  <a:srgbClr val="7030A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/>
                  <a:t>А</a:t>
                </a:r>
                <a:endParaRPr lang="ru-RU" sz="2000" b="1" dirty="0"/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4042467" y="2445934"/>
                <a:ext cx="360040" cy="360040"/>
              </a:xfrm>
              <a:prstGeom prst="rect">
                <a:avLst/>
              </a:prstGeom>
              <a:ln>
                <a:solidFill>
                  <a:srgbClr val="7030A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/>
                  <a:t>В</a:t>
                </a:r>
                <a:endParaRPr lang="ru-RU" sz="2000" b="1" dirty="0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3164472" y="4862104"/>
                <a:ext cx="360040" cy="360040"/>
              </a:xfrm>
              <a:prstGeom prst="rect">
                <a:avLst/>
              </a:prstGeom>
              <a:ln>
                <a:solidFill>
                  <a:srgbClr val="7030A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/>
                  <a:t>Е</a:t>
                </a:r>
                <a:endParaRPr lang="ru-RU" sz="20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4572000" y="4437112"/>
                <a:ext cx="360040" cy="360040"/>
              </a:xfrm>
              <a:prstGeom prst="rect">
                <a:avLst/>
              </a:prstGeom>
              <a:ln>
                <a:solidFill>
                  <a:srgbClr val="7030A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/>
                  <a:t>К</a:t>
                </a: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2808100" y="3670176"/>
                <a:ext cx="360040" cy="360040"/>
              </a:xfrm>
              <a:prstGeom prst="rect">
                <a:avLst/>
              </a:prstGeom>
              <a:ln>
                <a:solidFill>
                  <a:srgbClr val="7030A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/>
                  <a:t>С</a:t>
                </a:r>
                <a:endParaRPr lang="ru-RU" sz="20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001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4977" y="332656"/>
            <a:ext cx="4608512" cy="554461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dirty="0" smtClean="0"/>
              <a:t>Координаты, </a:t>
            </a:r>
            <a:r>
              <a:rPr lang="ru-RU" sz="2800" dirty="0"/>
              <a:t>указанные в </a:t>
            </a:r>
            <a:r>
              <a:rPr lang="ru-RU" sz="2800" dirty="0" smtClean="0"/>
              <a:t>команде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«сместиться на вектор»</a:t>
            </a:r>
            <a:r>
              <a:rPr lang="ru-RU" sz="2800" dirty="0" smtClean="0"/>
              <a:t>, </a:t>
            </a:r>
            <a:r>
              <a:rPr lang="ru-RU" sz="2400" dirty="0"/>
              <a:t>отсчитываются не от начала координат, а относительно текущего положения пера Чертежника</a:t>
            </a:r>
            <a:r>
              <a:rPr lang="ru-RU" sz="2400" dirty="0" smtClean="0"/>
              <a:t>.</a:t>
            </a:r>
          </a:p>
          <a:p>
            <a:pPr marL="4572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Поэтому команду сдвинь на вектор называют командой относительного смещения. </a:t>
            </a:r>
            <a:endParaRPr lang="ru-RU" sz="2400" dirty="0" smtClean="0"/>
          </a:p>
          <a:p>
            <a:pPr marL="45720" indent="0">
              <a:buNone/>
            </a:pPr>
            <a:r>
              <a:rPr lang="ru-RU" sz="2400" dirty="0"/>
              <a:t>Например:</a:t>
            </a:r>
          </a:p>
          <a:p>
            <a:pPr marL="45720" indent="0">
              <a:buNone/>
            </a:pPr>
            <a:r>
              <a:rPr lang="ru-RU" sz="2400" b="1" dirty="0"/>
              <a:t>Сместиться </a:t>
            </a:r>
            <a:r>
              <a:rPr lang="ru-RU" sz="2400" b="1" dirty="0" smtClean="0"/>
              <a:t>на вектор (3, 2)</a:t>
            </a:r>
            <a:endParaRPr lang="ru-RU" sz="2400" b="1" dirty="0"/>
          </a:p>
          <a:p>
            <a:pPr marL="45720" indent="0">
              <a:buNone/>
            </a:pPr>
            <a:endParaRPr lang="ru-RU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72028"/>
            <a:ext cx="3816425" cy="3474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6536522" y="4003302"/>
            <a:ext cx="1296144" cy="72008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6624228" y="4812803"/>
            <a:ext cx="360040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778770" y="3578772"/>
            <a:ext cx="360040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186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429000"/>
            <a:ext cx="8784975" cy="2153176"/>
          </a:xfrm>
        </p:spPr>
        <p:txBody>
          <a:bodyPr/>
          <a:lstStyle/>
          <a:p>
            <a:pPr algn="l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Чертежник 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может исполнять только правильно записанные команды. </a:t>
            </a:r>
            <a:b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7148264" cy="284149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/>
              <a:t>При использовании исполнителя Чертежник программа должна начинаться со строчки “использовать Чертежник”.</a:t>
            </a:r>
          </a:p>
        </p:txBody>
      </p:sp>
    </p:spTree>
    <p:extLst>
      <p:ext uri="{BB962C8B-B14F-4D97-AF65-F5344CB8AC3E}">
        <p14:creationId xmlns:p14="http://schemas.microsoft.com/office/powerpoint/2010/main" val="124130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708920"/>
            <a:ext cx="7175351" cy="1793167"/>
          </a:xfrm>
        </p:spPr>
        <p:txBody>
          <a:bodyPr/>
          <a:lstStyle/>
          <a:p>
            <a:r>
              <a:rPr lang="ru-RU" dirty="0" smtClean="0"/>
              <a:t>  Управление исполнителем Чертежник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750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§18, стр. 118-122 читать, стр.127. №2,3 выполнить в тетради.</a:t>
            </a:r>
          </a:p>
          <a:p>
            <a:r>
              <a:rPr lang="ru-RU" u="sng" dirty="0">
                <a:hlinkClick r:id="rId2"/>
              </a:rPr>
              <a:t>https://www.niisi.ru/kumir/dl.htm</a:t>
            </a:r>
            <a:endParaRPr lang="ru-RU" dirty="0"/>
          </a:p>
          <a:p>
            <a:r>
              <a:rPr lang="ru-RU" dirty="0"/>
              <a:t>Изучите среду исполнителя</a:t>
            </a:r>
          </a:p>
          <a:p>
            <a:r>
              <a:rPr lang="ru-RU" dirty="0"/>
              <a:t>«Чертежник»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857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933056"/>
            <a:ext cx="6512511" cy="1584176"/>
          </a:xfrm>
        </p:spPr>
        <p:txBody>
          <a:bodyPr/>
          <a:lstStyle/>
          <a:p>
            <a:pPr algn="ctr"/>
            <a:r>
              <a:rPr lang="ru-RU" sz="5400" dirty="0" smtClean="0"/>
              <a:t>АЛГОРИТМ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692696"/>
            <a:ext cx="640080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400" dirty="0" smtClean="0"/>
              <a:t>Какое понятие на наших уроках упоминается чаще всего?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6390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776864" cy="1649120"/>
          </a:xfrm>
        </p:spPr>
        <p:txBody>
          <a:bodyPr/>
          <a:lstStyle/>
          <a:p>
            <a:pPr algn="l"/>
            <a:r>
              <a:rPr lang="ru-RU" dirty="0"/>
              <a:t>Какие виды алгоритмов вы знаете?</a:t>
            </a:r>
            <a:br>
              <a:rPr lang="ru-RU" dirty="0"/>
            </a:br>
            <a:endParaRPr lang="ru-RU" dirty="0"/>
          </a:p>
        </p:txBody>
      </p:sp>
      <p:pic>
        <p:nvPicPr>
          <p:cNvPr id="1028" name="Picture 4" descr="http://ksewka.ru/wp-content/uploads/2017/01/%D0%B2%D0%B8%D0%B4%D1%8B-%D0%B0%D0%BB%D0%B3%D0%BE%D1%80%D0%B8%D1%82%D0%BC%D0%BE%D0%B21-900x46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31367"/>
            <a:ext cx="8572500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608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97152"/>
            <a:ext cx="6512511" cy="1143000"/>
          </a:xfrm>
        </p:spPr>
        <p:txBody>
          <a:bodyPr/>
          <a:lstStyle/>
          <a:p>
            <a:r>
              <a:rPr lang="ru-RU" dirty="0" smtClean="0"/>
              <a:t>Кто может выполнить алгоритм?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22206477"/>
              </p:ext>
            </p:extLst>
          </p:nvPr>
        </p:nvGraphicFramePr>
        <p:xfrm>
          <a:off x="539552" y="220626"/>
          <a:ext cx="6400800" cy="4104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3200400"/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Формальный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Неформальный</a:t>
                      </a:r>
                      <a:endParaRPr lang="ru-RU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123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AMERI1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6636" y="1664594"/>
            <a:ext cx="1224136" cy="2273396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6" name="Picture 6" descr="COMPU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268760"/>
            <a:ext cx="2160587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CBIZ15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294" y="1227659"/>
            <a:ext cx="1747602" cy="272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ANTN02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572840"/>
            <a:ext cx="16129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31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645024"/>
            <a:ext cx="6512511" cy="1143000"/>
          </a:xfrm>
        </p:spPr>
        <p:txBody>
          <a:bodyPr/>
          <a:lstStyle/>
          <a:p>
            <a:pPr algn="ctr"/>
            <a:r>
              <a:rPr lang="ru-RU" dirty="0" smtClean="0"/>
              <a:t>ИСПОЛНИТЕЛЬ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6336704" cy="3024336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621642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1401336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Для формального исполнителя Стрелочка составьте  линейный алгоритм для получения геометрического рисунка.</a:t>
            </a:r>
          </a:p>
          <a:p>
            <a:endParaRPr lang="ru-RU" dirty="0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050"/>
          <a:stretch/>
        </p:blipFill>
        <p:spPr bwMode="auto">
          <a:xfrm>
            <a:off x="611560" y="2103285"/>
            <a:ext cx="3298823" cy="3143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4352924" y="3286406"/>
            <a:ext cx="4250544" cy="574642"/>
            <a:chOff x="0" y="0"/>
            <a:chExt cx="2390775" cy="323849"/>
          </a:xfrm>
        </p:grpSpPr>
        <p:cxnSp>
          <p:nvCxnSpPr>
            <p:cNvPr id="16" name="Прямая со стрелкой 15"/>
            <p:cNvCxnSpPr/>
            <p:nvPr/>
          </p:nvCxnSpPr>
          <p:spPr>
            <a:xfrm flipH="1">
              <a:off x="0" y="19050"/>
              <a:ext cx="1" cy="295275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7" name="Прямая со стрелкой 16"/>
            <p:cNvCxnSpPr/>
            <p:nvPr/>
          </p:nvCxnSpPr>
          <p:spPr>
            <a:xfrm flipV="1">
              <a:off x="257175" y="0"/>
              <a:ext cx="0" cy="32384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8" name="Прямая со стрелкой 17"/>
            <p:cNvCxnSpPr/>
            <p:nvPr/>
          </p:nvCxnSpPr>
          <p:spPr>
            <a:xfrm>
              <a:off x="457200" y="219075"/>
              <a:ext cx="371475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9" name="Прямая со стрелкой 18"/>
            <p:cNvCxnSpPr/>
            <p:nvPr/>
          </p:nvCxnSpPr>
          <p:spPr>
            <a:xfrm flipH="1">
              <a:off x="952500" y="219075"/>
              <a:ext cx="381000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0" name="Прямая со стрелкой 19"/>
            <p:cNvCxnSpPr/>
            <p:nvPr/>
          </p:nvCxnSpPr>
          <p:spPr>
            <a:xfrm flipV="1">
              <a:off x="1647825" y="0"/>
              <a:ext cx="228600" cy="31369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1" name="Прямая со стрелкой 20"/>
            <p:cNvCxnSpPr/>
            <p:nvPr/>
          </p:nvCxnSpPr>
          <p:spPr>
            <a:xfrm>
              <a:off x="2171700" y="28575"/>
              <a:ext cx="219075" cy="28575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</p:spTree>
    <p:extLst>
      <p:ext uri="{BB962C8B-B14F-4D97-AF65-F5344CB8AC3E}">
        <p14:creationId xmlns:p14="http://schemas.microsoft.com/office/powerpoint/2010/main" val="422763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15019" y="620688"/>
            <a:ext cx="7704855" cy="785024"/>
          </a:xfrm>
        </p:spPr>
        <p:txBody>
          <a:bodyPr/>
          <a:lstStyle/>
          <a:p>
            <a:r>
              <a:rPr lang="ru-RU" dirty="0" smtClean="0"/>
              <a:t>Чертежник </a:t>
            </a:r>
            <a:r>
              <a:rPr lang="ru-RU" dirty="0"/>
              <a:t>имеет перо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2132856"/>
            <a:ext cx="3096344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/>
              <a:t>Исполнитель Чертёжник предназначен для построения рисунков на координатной плоскости. 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080" y="2132856"/>
            <a:ext cx="3024336" cy="3024336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974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7416824" cy="543378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600" dirty="0"/>
              <a:t>При перемещении опущенного пера за ним остается след — отрезок от предыдущего положения пера до нового. </a:t>
            </a:r>
            <a:endParaRPr lang="ru-RU" sz="3600" dirty="0" smtClean="0"/>
          </a:p>
          <a:p>
            <a:pPr marL="45720" indent="0">
              <a:buNone/>
            </a:pPr>
            <a:r>
              <a:rPr lang="ru-RU" sz="3600" dirty="0" smtClean="0"/>
              <a:t>При </a:t>
            </a:r>
            <a:r>
              <a:rPr lang="ru-RU" sz="3600" dirty="0"/>
              <a:t>перемещении поднятого пера никакого следа на плоскости не остается. </a:t>
            </a:r>
            <a:endParaRPr lang="ru-RU" sz="3600" dirty="0" smtClean="0"/>
          </a:p>
          <a:p>
            <a:pPr marL="45720" indent="0">
              <a:buNone/>
            </a:pPr>
            <a:r>
              <a:rPr lang="ru-RU" sz="3600" dirty="0" smtClean="0"/>
              <a:t>В </a:t>
            </a:r>
            <a:r>
              <a:rPr lang="ru-RU" sz="3600" dirty="0"/>
              <a:t>начальном положении перо </a:t>
            </a:r>
            <a:r>
              <a:rPr lang="ru-RU" sz="3600" dirty="0" smtClean="0"/>
              <a:t>Чертежника </a:t>
            </a:r>
            <a:r>
              <a:rPr lang="ru-RU" sz="3600" dirty="0"/>
              <a:t>всегда поднято и находится в точке </a:t>
            </a:r>
            <a:r>
              <a:rPr lang="ru-RU" sz="3600" dirty="0"/>
              <a:t>(0,0) </a:t>
            </a:r>
            <a:r>
              <a:rPr lang="ru-RU" sz="360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146821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6512511" cy="1143000"/>
          </a:xfrm>
        </p:spPr>
        <p:txBody>
          <a:bodyPr/>
          <a:lstStyle/>
          <a:p>
            <a:r>
              <a:rPr lang="ru-RU" dirty="0" smtClean="0"/>
              <a:t>СКИ Чертежника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772816"/>
            <a:ext cx="7344816" cy="4104456"/>
          </a:xfrm>
        </p:spPr>
        <p:txBody>
          <a:bodyPr>
            <a:noAutofit/>
          </a:bodyPr>
          <a:lstStyle/>
          <a:p>
            <a:pPr marL="502920" indent="-457200">
              <a:buFont typeface="+mj-lt"/>
              <a:buAutoNum type="arabicPeriod"/>
            </a:pPr>
            <a:r>
              <a:rPr lang="ru-RU" sz="3600" dirty="0"/>
              <a:t>опустить перо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3600" dirty="0"/>
              <a:t>поднять перо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3600" dirty="0"/>
              <a:t>сместиться в точку (X, Y)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3600" dirty="0"/>
              <a:t>сместиться на вектор (</a:t>
            </a:r>
            <a:r>
              <a:rPr lang="ru-RU" sz="3600" dirty="0" err="1"/>
              <a:t>dX</a:t>
            </a:r>
            <a:r>
              <a:rPr lang="ru-RU" sz="3600" dirty="0"/>
              <a:t>, </a:t>
            </a:r>
            <a:r>
              <a:rPr lang="ru-RU" sz="3600" dirty="0" err="1"/>
              <a:t>dY</a:t>
            </a:r>
            <a:r>
              <a:rPr lang="ru-RU" sz="3600" dirty="0"/>
              <a:t>)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3600" dirty="0"/>
              <a:t>установить цвет </a:t>
            </a:r>
            <a:r>
              <a:rPr lang="ru-RU" sz="3600" dirty="0" smtClean="0"/>
              <a:t>(«цвет»)</a:t>
            </a:r>
            <a:endParaRPr lang="ru-RU" sz="3600" dirty="0"/>
          </a:p>
          <a:p>
            <a:pPr marL="502920" indent="-457200">
              <a:buFont typeface="+mj-lt"/>
              <a:buAutoNum type="arabicPeriod"/>
            </a:pPr>
            <a:r>
              <a:rPr lang="ru-RU" sz="3600" dirty="0"/>
              <a:t>надпись (ширина, текст)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2879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114</TotalTime>
  <Words>258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Управление…………………………………………</vt:lpstr>
      <vt:lpstr>АЛГОРИТМ</vt:lpstr>
      <vt:lpstr>Какие виды алгоритмов вы знаете? </vt:lpstr>
      <vt:lpstr>Кто может выполнить алгоритм?</vt:lpstr>
      <vt:lpstr>ИСПОЛНИТЕЛЬ</vt:lpstr>
      <vt:lpstr>Презентация PowerPoint</vt:lpstr>
      <vt:lpstr>Чертежник имеет перо</vt:lpstr>
      <vt:lpstr>Презентация PowerPoint</vt:lpstr>
      <vt:lpstr>СКИ Чертежника</vt:lpstr>
      <vt:lpstr>Презентация PowerPoint</vt:lpstr>
      <vt:lpstr>Презентация PowerPoint</vt:lpstr>
      <vt:lpstr>Чертежник может исполнять только правильно записанные команды.  </vt:lpstr>
      <vt:lpstr>  Управление исполнителем Чертежник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Жанна Александровна Козак</dc:creator>
  <cp:lastModifiedBy>425</cp:lastModifiedBy>
  <cp:revision>14</cp:revision>
  <dcterms:created xsi:type="dcterms:W3CDTF">2018-06-18T10:29:17Z</dcterms:created>
  <dcterms:modified xsi:type="dcterms:W3CDTF">2018-06-19T09:02:41Z</dcterms:modified>
</cp:coreProperties>
</file>