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65" r:id="rId10"/>
    <p:sldId id="266" r:id="rId11"/>
    <p:sldId id="270" r:id="rId12"/>
    <p:sldId id="267" r:id="rId13"/>
    <p:sldId id="268" r:id="rId14"/>
    <p:sldId id="26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Масса (кг)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Лист1!$A$2:$A$4</c:f>
              <c:strCache>
                <c:ptCount val="3"/>
                <c:pt idx="0">
                  <c:v>Водоросли</c:v>
                </c:pt>
                <c:pt idx="1">
                  <c:v>Карась</c:v>
                </c:pt>
                <c:pt idx="2">
                  <c:v>Щука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200</c:v>
                </c:pt>
                <c:pt idx="1">
                  <c:v>20</c:v>
                </c:pt>
                <c:pt idx="2">
                  <c:v>2</c:v>
                </c:pt>
              </c:numCache>
            </c:numRef>
          </c:val>
        </c:ser>
        <c:axId val="71948544"/>
        <c:axId val="71950336"/>
      </c:barChart>
      <c:catAx>
        <c:axId val="71948544"/>
        <c:scaling>
          <c:orientation val="minMax"/>
        </c:scaling>
        <c:axPos val="l"/>
        <c:tickLblPos val="nextTo"/>
        <c:crossAx val="71950336"/>
        <c:crosses val="autoZero"/>
        <c:auto val="1"/>
        <c:lblAlgn val="ctr"/>
        <c:lblOffset val="100"/>
      </c:catAx>
      <c:valAx>
        <c:axId val="71950336"/>
        <c:scaling>
          <c:orientation val="minMax"/>
        </c:scaling>
        <c:axPos val="b"/>
        <c:majorGridlines/>
        <c:numFmt formatCode="General" sourceLinked="1"/>
        <c:tickLblPos val="nextTo"/>
        <c:crossAx val="71948544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ADB1E-5350-4A3F-AFF0-11836B3812A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72D46FC-8677-4A4C-8C45-F1D29B2EFA0D}">
      <dgm:prSet phldrT="[Текст]"/>
      <dgm:spPr/>
      <dgm:t>
        <a:bodyPr/>
        <a:lstStyle/>
        <a:p>
          <a:r>
            <a:rPr lang="ru-RU" b="1" dirty="0" smtClean="0"/>
            <a:t>Биоценоз</a:t>
          </a:r>
          <a:endParaRPr lang="ru-RU" b="1" dirty="0"/>
        </a:p>
      </dgm:t>
    </dgm:pt>
    <dgm:pt modelId="{DE4BA2CB-F902-4053-AB04-FBF9984C811A}" type="parTrans" cxnId="{F6BC18BF-EDA5-4CB2-86B2-C877D6112020}">
      <dgm:prSet/>
      <dgm:spPr/>
      <dgm:t>
        <a:bodyPr/>
        <a:lstStyle/>
        <a:p>
          <a:endParaRPr lang="ru-RU"/>
        </a:p>
      </dgm:t>
    </dgm:pt>
    <dgm:pt modelId="{E6D7DE82-51D7-4050-9832-2A0207DE35EE}" type="sibTrans" cxnId="{F6BC18BF-EDA5-4CB2-86B2-C877D6112020}">
      <dgm:prSet/>
      <dgm:spPr/>
      <dgm:t>
        <a:bodyPr/>
        <a:lstStyle/>
        <a:p>
          <a:endParaRPr lang="ru-RU"/>
        </a:p>
      </dgm:t>
    </dgm:pt>
    <dgm:pt modelId="{5DBE5C80-49D8-4E9C-AD49-EAD7B9B15A8B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естественный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FE7D5938-65AD-47AC-BC9D-BFD41536AC5F}" type="parTrans" cxnId="{5A17185A-5FCA-4980-832B-3E3671B83F69}">
      <dgm:prSet/>
      <dgm:spPr/>
      <dgm:t>
        <a:bodyPr/>
        <a:lstStyle/>
        <a:p>
          <a:endParaRPr lang="ru-RU"/>
        </a:p>
      </dgm:t>
    </dgm:pt>
    <dgm:pt modelId="{C081A231-7FA0-457A-A36C-2D907B84270B}" type="sibTrans" cxnId="{5A17185A-5FCA-4980-832B-3E3671B83F69}">
      <dgm:prSet/>
      <dgm:spPr/>
      <dgm:t>
        <a:bodyPr/>
        <a:lstStyle/>
        <a:p>
          <a:endParaRPr lang="ru-RU"/>
        </a:p>
      </dgm:t>
    </dgm:pt>
    <dgm:pt modelId="{4349A17F-B549-4EDA-875D-26257873CD91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биотический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27DB8C11-BF3B-4BB4-9F47-3BD8DF5535FB}" type="parTrans" cxnId="{A9DCBCF9-5BE3-4A8C-A56D-D7286F9316EB}">
      <dgm:prSet/>
      <dgm:spPr/>
      <dgm:t>
        <a:bodyPr/>
        <a:lstStyle/>
        <a:p>
          <a:endParaRPr lang="ru-RU"/>
        </a:p>
      </dgm:t>
    </dgm:pt>
    <dgm:pt modelId="{15E88F16-3E54-4E97-80DD-6DBD5846D566}" type="sibTrans" cxnId="{A9DCBCF9-5BE3-4A8C-A56D-D7286F9316EB}">
      <dgm:prSet/>
      <dgm:spPr/>
      <dgm:t>
        <a:bodyPr/>
        <a:lstStyle/>
        <a:p>
          <a:endParaRPr lang="ru-RU"/>
        </a:p>
      </dgm:t>
    </dgm:pt>
    <dgm:pt modelId="{D043C309-5FBC-4E40-85C7-BB608B4766C5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пастбищные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9258A255-2C65-4103-95FE-390BC99ADD22}" type="parTrans" cxnId="{65926F95-9B55-4E98-B55D-3A07FBD9E83C}">
      <dgm:prSet/>
      <dgm:spPr/>
      <dgm:t>
        <a:bodyPr/>
        <a:lstStyle/>
        <a:p>
          <a:endParaRPr lang="ru-RU"/>
        </a:p>
      </dgm:t>
    </dgm:pt>
    <dgm:pt modelId="{65CCA22F-F1AA-4806-B2FE-0E4E93B9D6C9}" type="sibTrans" cxnId="{65926F95-9B55-4E98-B55D-3A07FBD9E83C}">
      <dgm:prSet/>
      <dgm:spPr/>
      <dgm:t>
        <a:bodyPr/>
        <a:lstStyle/>
        <a:p>
          <a:endParaRPr lang="ru-RU"/>
        </a:p>
      </dgm:t>
    </dgm:pt>
    <dgm:pt modelId="{B6BD9908-851B-4E0B-B9E4-6A348A37AD6C}">
      <dgm:prSet custT="1"/>
      <dgm:spPr>
        <a:solidFill>
          <a:schemeClr val="accent3"/>
        </a:solidFill>
      </dgm:spPr>
      <dgm:t>
        <a:bodyPr/>
        <a:lstStyle/>
        <a:p>
          <a:r>
            <a:rPr lang="ru-RU" sz="2800" dirty="0" smtClean="0"/>
            <a:t>Виды биоценоза</a:t>
          </a:r>
          <a:endParaRPr lang="ru-RU" sz="2800" dirty="0"/>
        </a:p>
      </dgm:t>
    </dgm:pt>
    <dgm:pt modelId="{00E568B7-8FB2-42B9-A635-66EF4F999069}" type="parTrans" cxnId="{F90BF7AD-12D1-4284-BB5E-0B0BEEF9335C}">
      <dgm:prSet/>
      <dgm:spPr/>
      <dgm:t>
        <a:bodyPr/>
        <a:lstStyle/>
        <a:p>
          <a:endParaRPr lang="ru-RU"/>
        </a:p>
      </dgm:t>
    </dgm:pt>
    <dgm:pt modelId="{2AFDFE67-7F45-46F7-96C5-BA7C25E0114D}" type="sibTrans" cxnId="{F90BF7AD-12D1-4284-BB5E-0B0BEEF9335C}">
      <dgm:prSet/>
      <dgm:spPr/>
      <dgm:t>
        <a:bodyPr/>
        <a:lstStyle/>
        <a:p>
          <a:endParaRPr lang="ru-RU"/>
        </a:p>
      </dgm:t>
    </dgm:pt>
    <dgm:pt modelId="{1552C3BD-A0FC-47AF-B2F8-64C385759D41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10%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09CDE8D8-383C-47C0-8BB5-5AF315637C3E}" type="parTrans" cxnId="{D4650369-0D58-41E7-BF9E-EDD070CD4DE1}">
      <dgm:prSet/>
      <dgm:spPr/>
      <dgm:t>
        <a:bodyPr/>
        <a:lstStyle/>
        <a:p>
          <a:endParaRPr lang="ru-RU"/>
        </a:p>
      </dgm:t>
    </dgm:pt>
    <dgm:pt modelId="{3C053F5E-E517-4FE9-9E5C-0FCEA7639D6E}" type="sibTrans" cxnId="{D4650369-0D58-41E7-BF9E-EDD070CD4DE1}">
      <dgm:prSet/>
      <dgm:spPr/>
      <dgm:t>
        <a:bodyPr/>
        <a:lstStyle/>
        <a:p>
          <a:endParaRPr lang="ru-RU"/>
        </a:p>
      </dgm:t>
    </dgm:pt>
    <dgm:pt modelId="{0957C129-8090-4FE9-9E9B-56DC9B7C7574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чисел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3A4B0C72-3357-4A7F-99FA-DCA7689C2A63}" type="parTrans" cxnId="{F02FC7FE-E5F6-4BB1-91D6-D973C67E5F52}">
      <dgm:prSet/>
      <dgm:spPr/>
      <dgm:t>
        <a:bodyPr/>
        <a:lstStyle/>
        <a:p>
          <a:endParaRPr lang="ru-RU"/>
        </a:p>
      </dgm:t>
    </dgm:pt>
    <dgm:pt modelId="{743F8B31-B67E-4825-99B3-6DEFB68951DF}" type="sibTrans" cxnId="{F02FC7FE-E5F6-4BB1-91D6-D973C67E5F52}">
      <dgm:prSet/>
      <dgm:spPr/>
      <dgm:t>
        <a:bodyPr/>
        <a:lstStyle/>
        <a:p>
          <a:endParaRPr lang="ru-RU"/>
        </a:p>
      </dgm:t>
    </dgm:pt>
    <dgm:pt modelId="{2DB01E62-0FBD-4D46-8FFC-5A65EA475CF1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искусственный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9C27E322-EEDF-47A6-A228-E874F12F8C7D}" type="parTrans" cxnId="{367B542D-7DFD-4C17-8948-48491CE1C448}">
      <dgm:prSet/>
      <dgm:spPr/>
      <dgm:t>
        <a:bodyPr/>
        <a:lstStyle/>
        <a:p>
          <a:endParaRPr lang="ru-RU"/>
        </a:p>
      </dgm:t>
    </dgm:pt>
    <dgm:pt modelId="{7B2CBE15-2E33-4C17-9986-7B6A170CDCE4}" type="sibTrans" cxnId="{367B542D-7DFD-4C17-8948-48491CE1C448}">
      <dgm:prSet/>
      <dgm:spPr/>
      <dgm:t>
        <a:bodyPr/>
        <a:lstStyle/>
        <a:p>
          <a:endParaRPr lang="ru-RU"/>
        </a:p>
      </dgm:t>
    </dgm:pt>
    <dgm:pt modelId="{340E834A-D375-48E6-9B55-69A821AA559C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абиотический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BF743BD5-E18B-4CD1-AF21-63A429C89315}" type="parTrans" cxnId="{17FB6863-0D0D-441A-BBB1-52CA1E743DBC}">
      <dgm:prSet/>
      <dgm:spPr/>
      <dgm:t>
        <a:bodyPr/>
        <a:lstStyle/>
        <a:p>
          <a:endParaRPr lang="ru-RU"/>
        </a:p>
      </dgm:t>
    </dgm:pt>
    <dgm:pt modelId="{C1B78E72-3201-49A0-8025-13051C842C59}" type="sibTrans" cxnId="{17FB6863-0D0D-441A-BBB1-52CA1E743DBC}">
      <dgm:prSet/>
      <dgm:spPr/>
      <dgm:t>
        <a:bodyPr/>
        <a:lstStyle/>
        <a:p>
          <a:endParaRPr lang="ru-RU"/>
        </a:p>
      </dgm:t>
    </dgm:pt>
    <dgm:pt modelId="{C6BDDF53-C1BF-4514-86A5-1C1A7DE405AD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антропогенный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B8724480-DB33-4A0E-86FD-29ED9099A16D}" type="parTrans" cxnId="{3D46CD62-A58A-4E4F-9D1C-B92ACB5F8154}">
      <dgm:prSet/>
      <dgm:spPr/>
      <dgm:t>
        <a:bodyPr/>
        <a:lstStyle/>
        <a:p>
          <a:endParaRPr lang="ru-RU"/>
        </a:p>
      </dgm:t>
    </dgm:pt>
    <dgm:pt modelId="{90F64624-9711-4472-B3E6-18A2E1D300D0}" type="sibTrans" cxnId="{3D46CD62-A58A-4E4F-9D1C-B92ACB5F8154}">
      <dgm:prSet/>
      <dgm:spPr/>
      <dgm:t>
        <a:bodyPr/>
        <a:lstStyle/>
        <a:p>
          <a:endParaRPr lang="ru-RU"/>
        </a:p>
      </dgm:t>
    </dgm:pt>
    <dgm:pt modelId="{4C2BE96C-51E1-409A-87B7-B4F0B6C8799A}">
      <dgm:prSet custT="1"/>
      <dgm:spPr>
        <a:solidFill>
          <a:schemeClr val="accent3"/>
        </a:solidFill>
      </dgm:spPr>
      <dgm:t>
        <a:bodyPr/>
        <a:lstStyle/>
        <a:p>
          <a:r>
            <a:rPr lang="ru-RU" sz="2800" dirty="0" smtClean="0"/>
            <a:t>Экологические факторы</a:t>
          </a:r>
          <a:endParaRPr lang="ru-RU" sz="2800" dirty="0"/>
        </a:p>
      </dgm:t>
    </dgm:pt>
    <dgm:pt modelId="{1AFE15BD-3435-45E7-821C-1979BE28F77F}" type="parTrans" cxnId="{52E98657-C613-4F2E-BBF9-2A8D23FB0832}">
      <dgm:prSet/>
      <dgm:spPr/>
      <dgm:t>
        <a:bodyPr/>
        <a:lstStyle/>
        <a:p>
          <a:endParaRPr lang="ru-RU"/>
        </a:p>
      </dgm:t>
    </dgm:pt>
    <dgm:pt modelId="{AB1DFFD6-24E8-4DB6-81DB-5BE54AB9D1CC}" type="sibTrans" cxnId="{52E98657-C613-4F2E-BBF9-2A8D23FB0832}">
      <dgm:prSet/>
      <dgm:spPr/>
      <dgm:t>
        <a:bodyPr/>
        <a:lstStyle/>
        <a:p>
          <a:endParaRPr lang="ru-RU"/>
        </a:p>
      </dgm:t>
    </dgm:pt>
    <dgm:pt modelId="{2DD4B5EB-7BAB-40A9-854B-43387BC2ED35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err="1" smtClean="0">
              <a:solidFill>
                <a:schemeClr val="bg2">
                  <a:lumMod val="50000"/>
                </a:schemeClr>
              </a:solidFill>
            </a:rPr>
            <a:t>детритные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596B6CCE-4FA5-4EA4-B5CE-5AE089FC7606}" type="parTrans" cxnId="{8C1E96AE-5D97-4DBB-89F6-324C931B51B7}">
      <dgm:prSet/>
      <dgm:spPr/>
      <dgm:t>
        <a:bodyPr/>
        <a:lstStyle/>
        <a:p>
          <a:endParaRPr lang="ru-RU"/>
        </a:p>
      </dgm:t>
    </dgm:pt>
    <dgm:pt modelId="{E052A7A7-7860-4DD5-B244-FA52DAFE9E60}" type="sibTrans" cxnId="{8C1E96AE-5D97-4DBB-89F6-324C931B51B7}">
      <dgm:prSet/>
      <dgm:spPr/>
      <dgm:t>
        <a:bodyPr/>
        <a:lstStyle/>
        <a:p>
          <a:endParaRPr lang="ru-RU"/>
        </a:p>
      </dgm:t>
    </dgm:pt>
    <dgm:pt modelId="{08ED347D-3243-4329-855C-3AB8BC054087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паразитические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70D63BB2-AE5C-47AC-89BF-221C52EBA57A}" type="parTrans" cxnId="{FDAC531E-90F2-4996-A1EF-9D0D089C1D9D}">
      <dgm:prSet/>
      <dgm:spPr/>
      <dgm:t>
        <a:bodyPr/>
        <a:lstStyle/>
        <a:p>
          <a:endParaRPr lang="ru-RU"/>
        </a:p>
      </dgm:t>
    </dgm:pt>
    <dgm:pt modelId="{1B15434E-C101-4AC0-9A6A-4D7AE597AC73}" type="sibTrans" cxnId="{FDAC531E-90F2-4996-A1EF-9D0D089C1D9D}">
      <dgm:prSet/>
      <dgm:spPr/>
      <dgm:t>
        <a:bodyPr/>
        <a:lstStyle/>
        <a:p>
          <a:endParaRPr lang="ru-RU"/>
        </a:p>
      </dgm:t>
    </dgm:pt>
    <dgm:pt modelId="{2B2F3AE4-067A-4757-A809-CF0F8471EB45}">
      <dgm:prSet custT="1"/>
      <dgm:spPr>
        <a:solidFill>
          <a:schemeClr val="accent3"/>
        </a:solidFill>
      </dgm:spPr>
      <dgm:t>
        <a:bodyPr/>
        <a:lstStyle/>
        <a:p>
          <a:r>
            <a:rPr lang="ru-RU" sz="2800" dirty="0" smtClean="0"/>
            <a:t>Цепи питания</a:t>
          </a:r>
          <a:endParaRPr lang="ru-RU" sz="2800" dirty="0"/>
        </a:p>
      </dgm:t>
    </dgm:pt>
    <dgm:pt modelId="{19629DEF-EC2A-4911-838B-838C88ACBBDD}" type="parTrans" cxnId="{DFE61ED2-54F5-49F7-AC55-AC3DCA8C00EC}">
      <dgm:prSet/>
      <dgm:spPr/>
      <dgm:t>
        <a:bodyPr/>
        <a:lstStyle/>
        <a:p>
          <a:endParaRPr lang="ru-RU"/>
        </a:p>
      </dgm:t>
    </dgm:pt>
    <dgm:pt modelId="{1F0A7FEE-05A8-4D7C-8A5E-A6418B726478}" type="sibTrans" cxnId="{DFE61ED2-54F5-49F7-AC55-AC3DCA8C00EC}">
      <dgm:prSet/>
      <dgm:spPr/>
      <dgm:t>
        <a:bodyPr/>
        <a:lstStyle/>
        <a:p>
          <a:endParaRPr lang="ru-RU"/>
        </a:p>
      </dgm:t>
    </dgm:pt>
    <dgm:pt modelId="{B5B303E0-4800-4755-9705-A2EBE29C9D76}">
      <dgm:prSet custT="1"/>
      <dgm:spPr>
        <a:solidFill>
          <a:schemeClr val="accent3"/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Поток энергии</a:t>
          </a:r>
          <a:endParaRPr lang="ru-RU" sz="2800" dirty="0">
            <a:solidFill>
              <a:schemeClr val="tx1"/>
            </a:solidFill>
          </a:endParaRPr>
        </a:p>
      </dgm:t>
    </dgm:pt>
    <dgm:pt modelId="{8C5A720A-91FE-459B-91A8-98192E2156AB}" type="parTrans" cxnId="{5825B778-B0CE-451F-AE15-799FF007266F}">
      <dgm:prSet/>
      <dgm:spPr/>
      <dgm:t>
        <a:bodyPr/>
        <a:lstStyle/>
        <a:p>
          <a:endParaRPr lang="ru-RU"/>
        </a:p>
      </dgm:t>
    </dgm:pt>
    <dgm:pt modelId="{1E321B52-4E19-4BE9-BF9E-CF0DC7674620}" type="sibTrans" cxnId="{5825B778-B0CE-451F-AE15-799FF007266F}">
      <dgm:prSet/>
      <dgm:spPr/>
      <dgm:t>
        <a:bodyPr/>
        <a:lstStyle/>
        <a:p>
          <a:endParaRPr lang="ru-RU"/>
        </a:p>
      </dgm:t>
    </dgm:pt>
    <dgm:pt modelId="{FCD74FC3-C9EB-4337-9883-8B1BEE01C6AB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массы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71295B7C-179E-4C64-B030-9301C9BD9B61}" type="parTrans" cxnId="{9A669601-1533-4BA1-B767-E56CB62249E3}">
      <dgm:prSet/>
      <dgm:spPr/>
      <dgm:t>
        <a:bodyPr/>
        <a:lstStyle/>
        <a:p>
          <a:endParaRPr lang="ru-RU"/>
        </a:p>
      </dgm:t>
    </dgm:pt>
    <dgm:pt modelId="{7DA66A2E-8167-4B1F-A2CD-56E28BD07A32}" type="sibTrans" cxnId="{9A669601-1533-4BA1-B767-E56CB62249E3}">
      <dgm:prSet/>
      <dgm:spPr/>
      <dgm:t>
        <a:bodyPr/>
        <a:lstStyle/>
        <a:p>
          <a:endParaRPr lang="ru-RU"/>
        </a:p>
      </dgm:t>
    </dgm:pt>
    <dgm:pt modelId="{D1AF9A67-AE73-4C5A-BC3C-4D45BFAF01D6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i="1" dirty="0" smtClean="0">
              <a:solidFill>
                <a:schemeClr val="bg2">
                  <a:lumMod val="50000"/>
                </a:schemeClr>
              </a:solidFill>
            </a:rPr>
            <a:t>энергии</a:t>
          </a:r>
          <a:endParaRPr lang="ru-RU" i="1" dirty="0">
            <a:solidFill>
              <a:schemeClr val="bg2">
                <a:lumMod val="50000"/>
              </a:schemeClr>
            </a:solidFill>
          </a:endParaRPr>
        </a:p>
      </dgm:t>
    </dgm:pt>
    <dgm:pt modelId="{67C06486-AE6A-4BD2-B143-DD6D567114D8}" type="parTrans" cxnId="{BAFB0541-50C5-4AB1-87D9-1653ADE46EC2}">
      <dgm:prSet/>
      <dgm:spPr/>
      <dgm:t>
        <a:bodyPr/>
        <a:lstStyle/>
        <a:p>
          <a:endParaRPr lang="ru-RU"/>
        </a:p>
      </dgm:t>
    </dgm:pt>
    <dgm:pt modelId="{0BC96DFB-D9DB-4A4B-AEBF-41484688A587}" type="sibTrans" cxnId="{BAFB0541-50C5-4AB1-87D9-1653ADE46EC2}">
      <dgm:prSet/>
      <dgm:spPr/>
      <dgm:t>
        <a:bodyPr/>
        <a:lstStyle/>
        <a:p>
          <a:endParaRPr lang="ru-RU"/>
        </a:p>
      </dgm:t>
    </dgm:pt>
    <dgm:pt modelId="{499C0D3D-4E6A-408E-8010-82CB6F8F572C}">
      <dgm:prSet custT="1"/>
      <dgm:spPr>
        <a:solidFill>
          <a:schemeClr val="accent3"/>
        </a:solidFill>
      </dgm:spPr>
      <dgm:t>
        <a:bodyPr/>
        <a:lstStyle/>
        <a:p>
          <a:r>
            <a:rPr lang="ru-RU" sz="2400" dirty="0" smtClean="0"/>
            <a:t>Экологические пирамиды</a:t>
          </a:r>
          <a:endParaRPr lang="ru-RU" sz="2400" dirty="0"/>
        </a:p>
      </dgm:t>
    </dgm:pt>
    <dgm:pt modelId="{AE929379-5C9F-4FA7-9B58-25F1DCD0878E}" type="parTrans" cxnId="{25251E7A-6B6B-4F72-A8A7-5DF6BDCF89C5}">
      <dgm:prSet/>
      <dgm:spPr/>
      <dgm:t>
        <a:bodyPr/>
        <a:lstStyle/>
        <a:p>
          <a:endParaRPr lang="ru-RU"/>
        </a:p>
      </dgm:t>
    </dgm:pt>
    <dgm:pt modelId="{6E5AA97B-D792-4322-BCBD-3FE0CF6D2044}" type="sibTrans" cxnId="{25251E7A-6B6B-4F72-A8A7-5DF6BDCF89C5}">
      <dgm:prSet/>
      <dgm:spPr/>
      <dgm:t>
        <a:bodyPr/>
        <a:lstStyle/>
        <a:p>
          <a:endParaRPr lang="ru-RU"/>
        </a:p>
      </dgm:t>
    </dgm:pt>
    <dgm:pt modelId="{34570EE9-3543-4B8E-900E-BD4D5DC4A53B}" type="pres">
      <dgm:prSet presAssocID="{47AADB1E-5350-4A3F-AFF0-11836B3812A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56BE9F-5542-4D29-98E6-B15435DF0F96}" type="pres">
      <dgm:prSet presAssocID="{A72D46FC-8677-4A4C-8C45-F1D29B2EFA0D}" presName="root1" presStyleCnt="0"/>
      <dgm:spPr/>
    </dgm:pt>
    <dgm:pt modelId="{27ADCFAE-1D0F-4B1B-8E20-FD5B88E2D028}" type="pres">
      <dgm:prSet presAssocID="{A72D46FC-8677-4A4C-8C45-F1D29B2EFA0D}" presName="LevelOneTextNode" presStyleLbl="node0" presStyleIdx="0" presStyleCnt="1" custScaleY="1282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FEE586-B9C9-4211-839C-8F5F438822DF}" type="pres">
      <dgm:prSet presAssocID="{A72D46FC-8677-4A4C-8C45-F1D29B2EFA0D}" presName="level2hierChild" presStyleCnt="0"/>
      <dgm:spPr/>
    </dgm:pt>
    <dgm:pt modelId="{93D4CCFA-66B6-48C4-A4B0-F152FC8D72C6}" type="pres">
      <dgm:prSet presAssocID="{FE7D5938-65AD-47AC-BC9D-BFD41536AC5F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2EDE7BD4-AE3B-43F9-A4A0-105CFCD90F85}" type="pres">
      <dgm:prSet presAssocID="{FE7D5938-65AD-47AC-BC9D-BFD41536AC5F}" presName="connTx" presStyleLbl="parChTrans1D2" presStyleIdx="0" presStyleCnt="5"/>
      <dgm:spPr/>
      <dgm:t>
        <a:bodyPr/>
        <a:lstStyle/>
        <a:p>
          <a:endParaRPr lang="ru-RU"/>
        </a:p>
      </dgm:t>
    </dgm:pt>
    <dgm:pt modelId="{DF340779-55B2-4FEB-B909-159714CD50C4}" type="pres">
      <dgm:prSet presAssocID="{5DBE5C80-49D8-4E9C-AD49-EAD7B9B15A8B}" presName="root2" presStyleCnt="0"/>
      <dgm:spPr/>
    </dgm:pt>
    <dgm:pt modelId="{2204517E-01B2-4C18-8348-CC430BDA7F45}" type="pres">
      <dgm:prSet presAssocID="{5DBE5C80-49D8-4E9C-AD49-EAD7B9B15A8B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7BF5E0-1D88-4D0C-9042-3CD28FC7B8FA}" type="pres">
      <dgm:prSet presAssocID="{5DBE5C80-49D8-4E9C-AD49-EAD7B9B15A8B}" presName="level3hierChild" presStyleCnt="0"/>
      <dgm:spPr/>
    </dgm:pt>
    <dgm:pt modelId="{4621EAC4-D1A0-4C3C-B87D-401939E0CA42}" type="pres">
      <dgm:prSet presAssocID="{9C27E322-EEDF-47A6-A228-E874F12F8C7D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E73C501B-D5FF-4099-B482-FD91F423463F}" type="pres">
      <dgm:prSet presAssocID="{9C27E322-EEDF-47A6-A228-E874F12F8C7D}" presName="connTx" presStyleLbl="parChTrans1D3" presStyleIdx="0" presStyleCnt="5"/>
      <dgm:spPr/>
      <dgm:t>
        <a:bodyPr/>
        <a:lstStyle/>
        <a:p>
          <a:endParaRPr lang="ru-RU"/>
        </a:p>
      </dgm:t>
    </dgm:pt>
    <dgm:pt modelId="{9CB79C11-5923-4970-B10B-5C92F5CB144F}" type="pres">
      <dgm:prSet presAssocID="{2DB01E62-0FBD-4D46-8FFC-5A65EA475CF1}" presName="root2" presStyleCnt="0"/>
      <dgm:spPr/>
    </dgm:pt>
    <dgm:pt modelId="{5B0975AB-C044-416E-8030-C45DCCBB40DC}" type="pres">
      <dgm:prSet presAssocID="{2DB01E62-0FBD-4D46-8FFC-5A65EA475CF1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4C8B32-7D2E-4FC9-8226-09EB443B1BD0}" type="pres">
      <dgm:prSet presAssocID="{2DB01E62-0FBD-4D46-8FFC-5A65EA475CF1}" presName="level3hierChild" presStyleCnt="0"/>
      <dgm:spPr/>
    </dgm:pt>
    <dgm:pt modelId="{17FB4053-6B63-4BAB-A285-E466775FC941}" type="pres">
      <dgm:prSet presAssocID="{00E568B7-8FB2-42B9-A635-66EF4F999069}" presName="conn2-1" presStyleLbl="parChTrans1D4" presStyleIdx="0" presStyleCnt="7"/>
      <dgm:spPr/>
      <dgm:t>
        <a:bodyPr/>
        <a:lstStyle/>
        <a:p>
          <a:endParaRPr lang="ru-RU"/>
        </a:p>
      </dgm:t>
    </dgm:pt>
    <dgm:pt modelId="{5AE147BA-F2BF-4981-8702-40BB403E7AB6}" type="pres">
      <dgm:prSet presAssocID="{00E568B7-8FB2-42B9-A635-66EF4F999069}" presName="connTx" presStyleLbl="parChTrans1D4" presStyleIdx="0" presStyleCnt="7"/>
      <dgm:spPr/>
      <dgm:t>
        <a:bodyPr/>
        <a:lstStyle/>
        <a:p>
          <a:endParaRPr lang="ru-RU"/>
        </a:p>
      </dgm:t>
    </dgm:pt>
    <dgm:pt modelId="{87A9A76A-6865-4033-91AB-99A27D002BA3}" type="pres">
      <dgm:prSet presAssocID="{B6BD9908-851B-4E0B-B9E4-6A348A37AD6C}" presName="root2" presStyleCnt="0"/>
      <dgm:spPr/>
    </dgm:pt>
    <dgm:pt modelId="{5B9A91BC-93BE-4BDC-9B11-05E1E34FFDDD}" type="pres">
      <dgm:prSet presAssocID="{B6BD9908-851B-4E0B-B9E4-6A348A37AD6C}" presName="LevelTwoTextNode" presStyleLbl="node4" presStyleIdx="0" presStyleCnt="7" custScaleX="139589" custScaleY="136112" custLinFactX="40715" custLinFactNeighborX="100000" custLinFactNeighborY="-33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5D844A-9090-4179-A778-C62670DA35DB}" type="pres">
      <dgm:prSet presAssocID="{B6BD9908-851B-4E0B-B9E4-6A348A37AD6C}" presName="level3hierChild" presStyleCnt="0"/>
      <dgm:spPr/>
    </dgm:pt>
    <dgm:pt modelId="{A079450A-29CD-4DC6-8CB2-1C93FD693906}" type="pres">
      <dgm:prSet presAssocID="{BF743BD5-E18B-4CD1-AF21-63A429C89315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3497BE09-1613-42E2-821C-790439D1B38D}" type="pres">
      <dgm:prSet presAssocID="{BF743BD5-E18B-4CD1-AF21-63A429C8931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EB9F3820-8BD8-4E1C-A4B3-2E8748C4D2A7}" type="pres">
      <dgm:prSet presAssocID="{340E834A-D375-48E6-9B55-69A821AA559C}" presName="root2" presStyleCnt="0"/>
      <dgm:spPr/>
    </dgm:pt>
    <dgm:pt modelId="{560AC116-C58F-4810-838C-280468DAAEAC}" type="pres">
      <dgm:prSet presAssocID="{340E834A-D375-48E6-9B55-69A821AA559C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828757-9E47-470B-A822-CA2534DEE55B}" type="pres">
      <dgm:prSet presAssocID="{340E834A-D375-48E6-9B55-69A821AA559C}" presName="level3hierChild" presStyleCnt="0"/>
      <dgm:spPr/>
    </dgm:pt>
    <dgm:pt modelId="{F2554A75-531F-47A1-8C11-99A712C38432}" type="pres">
      <dgm:prSet presAssocID="{27DB8C11-BF3B-4BB4-9F47-3BD8DF5535FB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59C4787C-D3D6-45CF-BD60-07AFA806D791}" type="pres">
      <dgm:prSet presAssocID="{27DB8C11-BF3B-4BB4-9F47-3BD8DF5535FB}" presName="connTx" presStyleLbl="parChTrans1D3" presStyleIdx="1" presStyleCnt="5"/>
      <dgm:spPr/>
      <dgm:t>
        <a:bodyPr/>
        <a:lstStyle/>
        <a:p>
          <a:endParaRPr lang="ru-RU"/>
        </a:p>
      </dgm:t>
    </dgm:pt>
    <dgm:pt modelId="{3A3EFD27-A59A-4C7A-AAED-5CAC7D2B7FEC}" type="pres">
      <dgm:prSet presAssocID="{4349A17F-B549-4EDA-875D-26257873CD91}" presName="root2" presStyleCnt="0"/>
      <dgm:spPr/>
    </dgm:pt>
    <dgm:pt modelId="{DA1D23B5-FC21-48EE-A0E8-3809300BD96F}" type="pres">
      <dgm:prSet presAssocID="{4349A17F-B549-4EDA-875D-26257873CD91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CC7438-A690-44D1-B073-8676ECF8DC63}" type="pres">
      <dgm:prSet presAssocID="{4349A17F-B549-4EDA-875D-26257873CD91}" presName="level3hierChild" presStyleCnt="0"/>
      <dgm:spPr/>
    </dgm:pt>
    <dgm:pt modelId="{88035C35-0C61-420A-B5B1-2B0EFE3C7365}" type="pres">
      <dgm:prSet presAssocID="{B8724480-DB33-4A0E-86FD-29ED9099A16D}" presName="conn2-1" presStyleLbl="parChTrans1D4" presStyleIdx="1" presStyleCnt="7"/>
      <dgm:spPr/>
      <dgm:t>
        <a:bodyPr/>
        <a:lstStyle/>
        <a:p>
          <a:endParaRPr lang="ru-RU"/>
        </a:p>
      </dgm:t>
    </dgm:pt>
    <dgm:pt modelId="{DDB85EF1-734D-4671-942A-8D720ABB6C3E}" type="pres">
      <dgm:prSet presAssocID="{B8724480-DB33-4A0E-86FD-29ED9099A16D}" presName="connTx" presStyleLbl="parChTrans1D4" presStyleIdx="1" presStyleCnt="7"/>
      <dgm:spPr/>
      <dgm:t>
        <a:bodyPr/>
        <a:lstStyle/>
        <a:p>
          <a:endParaRPr lang="ru-RU"/>
        </a:p>
      </dgm:t>
    </dgm:pt>
    <dgm:pt modelId="{5B4C9B3F-1F78-4379-B79D-7BAC50FC4F05}" type="pres">
      <dgm:prSet presAssocID="{C6BDDF53-C1BF-4514-86A5-1C1A7DE405AD}" presName="root2" presStyleCnt="0"/>
      <dgm:spPr/>
    </dgm:pt>
    <dgm:pt modelId="{47E09CA7-49D7-48C5-9A0A-BC72A2373366}" type="pres">
      <dgm:prSet presAssocID="{C6BDDF53-C1BF-4514-86A5-1C1A7DE405AD}" presName="LevelTwoTextNode" presStyleLbl="node4" presStyleIdx="1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44DAF5-221D-4469-BBD9-892E4510546A}" type="pres">
      <dgm:prSet presAssocID="{C6BDDF53-C1BF-4514-86A5-1C1A7DE405AD}" presName="level3hierChild" presStyleCnt="0"/>
      <dgm:spPr/>
    </dgm:pt>
    <dgm:pt modelId="{92F764F6-273C-4B05-8DF1-9585157B6550}" type="pres">
      <dgm:prSet presAssocID="{1AFE15BD-3435-45E7-821C-1979BE28F77F}" presName="conn2-1" presStyleLbl="parChTrans1D4" presStyleIdx="2" presStyleCnt="7"/>
      <dgm:spPr/>
      <dgm:t>
        <a:bodyPr/>
        <a:lstStyle/>
        <a:p>
          <a:endParaRPr lang="ru-RU"/>
        </a:p>
      </dgm:t>
    </dgm:pt>
    <dgm:pt modelId="{083AE2F3-CD0E-4018-BA9D-B4206047364E}" type="pres">
      <dgm:prSet presAssocID="{1AFE15BD-3435-45E7-821C-1979BE28F77F}" presName="connTx" presStyleLbl="parChTrans1D4" presStyleIdx="2" presStyleCnt="7"/>
      <dgm:spPr/>
      <dgm:t>
        <a:bodyPr/>
        <a:lstStyle/>
        <a:p>
          <a:endParaRPr lang="ru-RU"/>
        </a:p>
      </dgm:t>
    </dgm:pt>
    <dgm:pt modelId="{3F02BB53-576A-405E-8060-D5FED9DB492A}" type="pres">
      <dgm:prSet presAssocID="{4C2BE96C-51E1-409A-87B7-B4F0B6C8799A}" presName="root2" presStyleCnt="0"/>
      <dgm:spPr/>
    </dgm:pt>
    <dgm:pt modelId="{469ACE51-00D8-4056-8477-9117667C9D43}" type="pres">
      <dgm:prSet presAssocID="{4C2BE96C-51E1-409A-87B7-B4F0B6C8799A}" presName="LevelTwoTextNode" presStyleLbl="node4" presStyleIdx="2" presStyleCnt="7" custScaleX="135730" custScaleY="1331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783391-CE6F-4998-B7D6-46F018070486}" type="pres">
      <dgm:prSet presAssocID="{4C2BE96C-51E1-409A-87B7-B4F0B6C8799A}" presName="level3hierChild" presStyleCnt="0"/>
      <dgm:spPr/>
    </dgm:pt>
    <dgm:pt modelId="{6A32FE51-C4BD-4072-AA02-E7904448540C}" type="pres">
      <dgm:prSet presAssocID="{9258A255-2C65-4103-95FE-390BC99ADD22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85C74DDC-9E2E-4DB5-9234-13422F684962}" type="pres">
      <dgm:prSet presAssocID="{9258A255-2C65-4103-95FE-390BC99ADD22}" presName="connTx" presStyleLbl="parChTrans1D2" presStyleIdx="2" presStyleCnt="5"/>
      <dgm:spPr/>
      <dgm:t>
        <a:bodyPr/>
        <a:lstStyle/>
        <a:p>
          <a:endParaRPr lang="ru-RU"/>
        </a:p>
      </dgm:t>
    </dgm:pt>
    <dgm:pt modelId="{BBD6775B-A6F4-4282-8332-9C4EEE31357D}" type="pres">
      <dgm:prSet presAssocID="{D043C309-5FBC-4E40-85C7-BB608B4766C5}" presName="root2" presStyleCnt="0"/>
      <dgm:spPr/>
    </dgm:pt>
    <dgm:pt modelId="{D19105C4-23A0-4C58-98D4-AD2800DEE262}" type="pres">
      <dgm:prSet presAssocID="{D043C309-5FBC-4E40-85C7-BB608B4766C5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63CF26-4D1B-454F-A966-06E064FF4089}" type="pres">
      <dgm:prSet presAssocID="{D043C309-5FBC-4E40-85C7-BB608B4766C5}" presName="level3hierChild" presStyleCnt="0"/>
      <dgm:spPr/>
    </dgm:pt>
    <dgm:pt modelId="{2E856BC8-7FED-40FE-B247-9F66805F4828}" type="pres">
      <dgm:prSet presAssocID="{596B6CCE-4FA5-4EA4-B5CE-5AE089FC7606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12EABE72-9664-4BCE-ABE1-115E0A62B4F6}" type="pres">
      <dgm:prSet presAssocID="{596B6CCE-4FA5-4EA4-B5CE-5AE089FC7606}" presName="connTx" presStyleLbl="parChTrans1D3" presStyleIdx="2" presStyleCnt="5"/>
      <dgm:spPr/>
      <dgm:t>
        <a:bodyPr/>
        <a:lstStyle/>
        <a:p>
          <a:endParaRPr lang="ru-RU"/>
        </a:p>
      </dgm:t>
    </dgm:pt>
    <dgm:pt modelId="{2D4B0EE8-B5C9-4DF0-8AF6-C4CAA417DB39}" type="pres">
      <dgm:prSet presAssocID="{2DD4B5EB-7BAB-40A9-854B-43387BC2ED35}" presName="root2" presStyleCnt="0"/>
      <dgm:spPr/>
    </dgm:pt>
    <dgm:pt modelId="{B4499C14-AB6F-42B4-8AC1-4F72D01BAC44}" type="pres">
      <dgm:prSet presAssocID="{2DD4B5EB-7BAB-40A9-854B-43387BC2ED35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1F938D-A632-4377-A8B3-41329DD70E64}" type="pres">
      <dgm:prSet presAssocID="{2DD4B5EB-7BAB-40A9-854B-43387BC2ED35}" presName="level3hierChild" presStyleCnt="0"/>
      <dgm:spPr/>
    </dgm:pt>
    <dgm:pt modelId="{188D7EF2-CCA1-45E9-B598-827FAA4F7C56}" type="pres">
      <dgm:prSet presAssocID="{70D63BB2-AE5C-47AC-89BF-221C52EBA57A}" presName="conn2-1" presStyleLbl="parChTrans1D4" presStyleIdx="3" presStyleCnt="7"/>
      <dgm:spPr/>
      <dgm:t>
        <a:bodyPr/>
        <a:lstStyle/>
        <a:p>
          <a:endParaRPr lang="ru-RU"/>
        </a:p>
      </dgm:t>
    </dgm:pt>
    <dgm:pt modelId="{12B8B4E0-8A3D-4C4A-9AF9-73153C212C35}" type="pres">
      <dgm:prSet presAssocID="{70D63BB2-AE5C-47AC-89BF-221C52EBA57A}" presName="connTx" presStyleLbl="parChTrans1D4" presStyleIdx="3" presStyleCnt="7"/>
      <dgm:spPr/>
      <dgm:t>
        <a:bodyPr/>
        <a:lstStyle/>
        <a:p>
          <a:endParaRPr lang="ru-RU"/>
        </a:p>
      </dgm:t>
    </dgm:pt>
    <dgm:pt modelId="{CC2A04C2-05BF-488E-8D95-FF00A0291987}" type="pres">
      <dgm:prSet presAssocID="{08ED347D-3243-4329-855C-3AB8BC054087}" presName="root2" presStyleCnt="0"/>
      <dgm:spPr/>
    </dgm:pt>
    <dgm:pt modelId="{C6152613-A0CB-419A-A9EC-1A1F22887E94}" type="pres">
      <dgm:prSet presAssocID="{08ED347D-3243-4329-855C-3AB8BC054087}" presName="LevelTwoTextNode" presStyleLbl="node4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E3238A-A726-4C74-9139-8BA5F4282541}" type="pres">
      <dgm:prSet presAssocID="{08ED347D-3243-4329-855C-3AB8BC054087}" presName="level3hierChild" presStyleCnt="0"/>
      <dgm:spPr/>
    </dgm:pt>
    <dgm:pt modelId="{C75D219F-975C-473C-AB8E-59FD44CFBDBD}" type="pres">
      <dgm:prSet presAssocID="{19629DEF-EC2A-4911-838B-838C88ACBBDD}" presName="conn2-1" presStyleLbl="parChTrans1D4" presStyleIdx="4" presStyleCnt="7"/>
      <dgm:spPr/>
      <dgm:t>
        <a:bodyPr/>
        <a:lstStyle/>
        <a:p>
          <a:endParaRPr lang="ru-RU"/>
        </a:p>
      </dgm:t>
    </dgm:pt>
    <dgm:pt modelId="{78D8481C-1BC7-4ECE-956D-E355719A99E8}" type="pres">
      <dgm:prSet presAssocID="{19629DEF-EC2A-4911-838B-838C88ACBBDD}" presName="connTx" presStyleLbl="parChTrans1D4" presStyleIdx="4" presStyleCnt="7"/>
      <dgm:spPr/>
      <dgm:t>
        <a:bodyPr/>
        <a:lstStyle/>
        <a:p>
          <a:endParaRPr lang="ru-RU"/>
        </a:p>
      </dgm:t>
    </dgm:pt>
    <dgm:pt modelId="{75113DF6-E8DD-4DC7-A6FA-D8CD448AC120}" type="pres">
      <dgm:prSet presAssocID="{2B2F3AE4-067A-4757-A809-CF0F8471EB45}" presName="root2" presStyleCnt="0"/>
      <dgm:spPr/>
    </dgm:pt>
    <dgm:pt modelId="{E3C55170-7984-44CA-A795-92E06A142880}" type="pres">
      <dgm:prSet presAssocID="{2B2F3AE4-067A-4757-A809-CF0F8471EB45}" presName="LevelTwoTextNode" presStyleLbl="node4" presStyleIdx="4" presStyleCnt="7" custScaleX="138261" custScaleY="124675" custLinFactNeighborX="-2608" custLinFactNeighborY="1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7AC695-DABB-462D-A181-C8039F0AEBA9}" type="pres">
      <dgm:prSet presAssocID="{2B2F3AE4-067A-4757-A809-CF0F8471EB45}" presName="level3hierChild" presStyleCnt="0"/>
      <dgm:spPr/>
    </dgm:pt>
    <dgm:pt modelId="{E93D0824-553E-410C-A6DA-E362C958FC07}" type="pres">
      <dgm:prSet presAssocID="{09CDE8D8-383C-47C0-8BB5-5AF315637C3E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DB906AC1-D7BE-4859-8E50-89A10B3BF4A1}" type="pres">
      <dgm:prSet presAssocID="{09CDE8D8-383C-47C0-8BB5-5AF315637C3E}" presName="connTx" presStyleLbl="parChTrans1D2" presStyleIdx="3" presStyleCnt="5"/>
      <dgm:spPr/>
      <dgm:t>
        <a:bodyPr/>
        <a:lstStyle/>
        <a:p>
          <a:endParaRPr lang="ru-RU"/>
        </a:p>
      </dgm:t>
    </dgm:pt>
    <dgm:pt modelId="{E2592B21-85FE-4C49-B26D-5E03B501280B}" type="pres">
      <dgm:prSet presAssocID="{1552C3BD-A0FC-47AF-B2F8-64C385759D41}" presName="root2" presStyleCnt="0"/>
      <dgm:spPr/>
    </dgm:pt>
    <dgm:pt modelId="{787A79EF-06B4-45FA-A0ED-1548E0BD55A0}" type="pres">
      <dgm:prSet presAssocID="{1552C3BD-A0FC-47AF-B2F8-64C385759D41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FDA122-60B3-4ADC-8875-2426EE4A468B}" type="pres">
      <dgm:prSet presAssocID="{1552C3BD-A0FC-47AF-B2F8-64C385759D41}" presName="level3hierChild" presStyleCnt="0"/>
      <dgm:spPr/>
    </dgm:pt>
    <dgm:pt modelId="{DC87D381-369C-4131-9319-94D8518974CE}" type="pres">
      <dgm:prSet presAssocID="{8C5A720A-91FE-459B-91A8-98192E2156AB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1B287544-5B37-4878-8C3D-93A768246025}" type="pres">
      <dgm:prSet presAssocID="{8C5A720A-91FE-459B-91A8-98192E2156AB}" presName="connTx" presStyleLbl="parChTrans1D3" presStyleIdx="3" presStyleCnt="5"/>
      <dgm:spPr/>
      <dgm:t>
        <a:bodyPr/>
        <a:lstStyle/>
        <a:p>
          <a:endParaRPr lang="ru-RU"/>
        </a:p>
      </dgm:t>
    </dgm:pt>
    <dgm:pt modelId="{92A5BD1B-527A-44F0-A4F5-ADBE2FE51692}" type="pres">
      <dgm:prSet presAssocID="{B5B303E0-4800-4755-9705-A2EBE29C9D76}" presName="root2" presStyleCnt="0"/>
      <dgm:spPr/>
    </dgm:pt>
    <dgm:pt modelId="{2E58071B-E1F7-429D-98BC-034C68323732}" type="pres">
      <dgm:prSet presAssocID="{B5B303E0-4800-4755-9705-A2EBE29C9D76}" presName="LevelTwoTextNode" presStyleLbl="node3" presStyleIdx="3" presStyleCnt="5" custScaleX="138055" custLinFactX="100000" custLinFactNeighborX="136542" custLinFactNeighborY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C2BFF6-9BED-4BB4-A493-EED5E4BBCCBD}" type="pres">
      <dgm:prSet presAssocID="{B5B303E0-4800-4755-9705-A2EBE29C9D76}" presName="level3hierChild" presStyleCnt="0"/>
      <dgm:spPr/>
    </dgm:pt>
    <dgm:pt modelId="{B705B24B-59E9-4FD8-9554-F69557C0B5FF}" type="pres">
      <dgm:prSet presAssocID="{3A4B0C72-3357-4A7F-99FA-DCA7689C2A63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FFE309FB-A4BB-404C-85D5-95B230F25C76}" type="pres">
      <dgm:prSet presAssocID="{3A4B0C72-3357-4A7F-99FA-DCA7689C2A63}" presName="connTx" presStyleLbl="parChTrans1D2" presStyleIdx="4" presStyleCnt="5"/>
      <dgm:spPr/>
      <dgm:t>
        <a:bodyPr/>
        <a:lstStyle/>
        <a:p>
          <a:endParaRPr lang="ru-RU"/>
        </a:p>
      </dgm:t>
    </dgm:pt>
    <dgm:pt modelId="{EC176B5E-055B-47D5-A78E-EC7EA069BEF4}" type="pres">
      <dgm:prSet presAssocID="{0957C129-8090-4FE9-9E9B-56DC9B7C7574}" presName="root2" presStyleCnt="0"/>
      <dgm:spPr/>
    </dgm:pt>
    <dgm:pt modelId="{5952B8B1-B2E4-4C47-A1D6-3A3164C5ABB2}" type="pres">
      <dgm:prSet presAssocID="{0957C129-8090-4FE9-9E9B-56DC9B7C7574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C61752-F6E4-4781-9B82-446269F5F5E2}" type="pres">
      <dgm:prSet presAssocID="{0957C129-8090-4FE9-9E9B-56DC9B7C7574}" presName="level3hierChild" presStyleCnt="0"/>
      <dgm:spPr/>
    </dgm:pt>
    <dgm:pt modelId="{93490721-32C0-4B4C-90FE-4FA1DE50A6AD}" type="pres">
      <dgm:prSet presAssocID="{71295B7C-179E-4C64-B030-9301C9BD9B61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65A592E8-11D7-4519-9008-693D5384A4A2}" type="pres">
      <dgm:prSet presAssocID="{71295B7C-179E-4C64-B030-9301C9BD9B61}" presName="connTx" presStyleLbl="parChTrans1D3" presStyleIdx="4" presStyleCnt="5"/>
      <dgm:spPr/>
      <dgm:t>
        <a:bodyPr/>
        <a:lstStyle/>
        <a:p>
          <a:endParaRPr lang="ru-RU"/>
        </a:p>
      </dgm:t>
    </dgm:pt>
    <dgm:pt modelId="{B3CEF53E-A440-4934-BBE0-3166FD160A4A}" type="pres">
      <dgm:prSet presAssocID="{FCD74FC3-C9EB-4337-9883-8B1BEE01C6AB}" presName="root2" presStyleCnt="0"/>
      <dgm:spPr/>
    </dgm:pt>
    <dgm:pt modelId="{D9C59FE4-B8CC-4BB4-A638-7EF6222D7A3D}" type="pres">
      <dgm:prSet presAssocID="{FCD74FC3-C9EB-4337-9883-8B1BEE01C6AB}" presName="LevelTwoTextNode" presStyleLbl="node3" presStyleIdx="4" presStyleCnt="5" custLinFactNeighborY="-16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E02820-C77D-4209-A0F7-51DB176551AA}" type="pres">
      <dgm:prSet presAssocID="{FCD74FC3-C9EB-4337-9883-8B1BEE01C6AB}" presName="level3hierChild" presStyleCnt="0"/>
      <dgm:spPr/>
    </dgm:pt>
    <dgm:pt modelId="{9CD7B068-8CD2-4C48-AB98-0936F9237433}" type="pres">
      <dgm:prSet presAssocID="{67C06486-AE6A-4BD2-B143-DD6D567114D8}" presName="conn2-1" presStyleLbl="parChTrans1D4" presStyleIdx="5" presStyleCnt="7"/>
      <dgm:spPr/>
      <dgm:t>
        <a:bodyPr/>
        <a:lstStyle/>
        <a:p>
          <a:endParaRPr lang="ru-RU"/>
        </a:p>
      </dgm:t>
    </dgm:pt>
    <dgm:pt modelId="{8CD1E2C5-426A-4025-AAFD-14688831B8A6}" type="pres">
      <dgm:prSet presAssocID="{67C06486-AE6A-4BD2-B143-DD6D567114D8}" presName="connTx" presStyleLbl="parChTrans1D4" presStyleIdx="5" presStyleCnt="7"/>
      <dgm:spPr/>
      <dgm:t>
        <a:bodyPr/>
        <a:lstStyle/>
        <a:p>
          <a:endParaRPr lang="ru-RU"/>
        </a:p>
      </dgm:t>
    </dgm:pt>
    <dgm:pt modelId="{ADE4D41E-4C4E-447B-8580-32B2377A5A3D}" type="pres">
      <dgm:prSet presAssocID="{D1AF9A67-AE73-4C5A-BC3C-4D45BFAF01D6}" presName="root2" presStyleCnt="0"/>
      <dgm:spPr/>
    </dgm:pt>
    <dgm:pt modelId="{E81C5285-A891-45E7-8532-24546BE44783}" type="pres">
      <dgm:prSet presAssocID="{D1AF9A67-AE73-4C5A-BC3C-4D45BFAF01D6}" presName="LevelTwoTextNode" presStyleLbl="node4" presStyleIdx="5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E60FEA-4F53-4AB5-83A1-32EA944B357D}" type="pres">
      <dgm:prSet presAssocID="{D1AF9A67-AE73-4C5A-BC3C-4D45BFAF01D6}" presName="level3hierChild" presStyleCnt="0"/>
      <dgm:spPr/>
    </dgm:pt>
    <dgm:pt modelId="{9949B327-D713-4A3C-B54B-22C7612D0BBE}" type="pres">
      <dgm:prSet presAssocID="{AE929379-5C9F-4FA7-9B58-25F1DCD0878E}" presName="conn2-1" presStyleLbl="parChTrans1D4" presStyleIdx="6" presStyleCnt="7"/>
      <dgm:spPr/>
      <dgm:t>
        <a:bodyPr/>
        <a:lstStyle/>
        <a:p>
          <a:endParaRPr lang="ru-RU"/>
        </a:p>
      </dgm:t>
    </dgm:pt>
    <dgm:pt modelId="{77AD6A7F-2F58-4EFE-89AB-1FF2C06D3FB1}" type="pres">
      <dgm:prSet presAssocID="{AE929379-5C9F-4FA7-9B58-25F1DCD0878E}" presName="connTx" presStyleLbl="parChTrans1D4" presStyleIdx="6" presStyleCnt="7"/>
      <dgm:spPr/>
      <dgm:t>
        <a:bodyPr/>
        <a:lstStyle/>
        <a:p>
          <a:endParaRPr lang="ru-RU"/>
        </a:p>
      </dgm:t>
    </dgm:pt>
    <dgm:pt modelId="{2975CCE5-BCB6-4CCA-8370-4A43225193A0}" type="pres">
      <dgm:prSet presAssocID="{499C0D3D-4E6A-408E-8010-82CB6F8F572C}" presName="root2" presStyleCnt="0"/>
      <dgm:spPr/>
    </dgm:pt>
    <dgm:pt modelId="{B36334C6-5CD4-4074-9659-46E97F21B323}" type="pres">
      <dgm:prSet presAssocID="{499C0D3D-4E6A-408E-8010-82CB6F8F572C}" presName="LevelTwoTextNode" presStyleLbl="node4" presStyleIdx="6" presStyleCnt="7" custScaleX="132342" custScaleY="1297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E744B0-A385-407B-ABBB-A0E2EDA58E35}" type="pres">
      <dgm:prSet presAssocID="{499C0D3D-4E6A-408E-8010-82CB6F8F572C}" presName="level3hierChild" presStyleCnt="0"/>
      <dgm:spPr/>
    </dgm:pt>
  </dgm:ptLst>
  <dgm:cxnLst>
    <dgm:cxn modelId="{0675E98B-5D8A-4738-87D6-424FBA5837EA}" type="presOf" srcId="{19629DEF-EC2A-4911-838B-838C88ACBBDD}" destId="{C75D219F-975C-473C-AB8E-59FD44CFBDBD}" srcOrd="0" destOrd="0" presId="urn:microsoft.com/office/officeart/2008/layout/HorizontalMultiLevelHierarchy"/>
    <dgm:cxn modelId="{52E98657-C613-4F2E-BBF9-2A8D23FB0832}" srcId="{C6BDDF53-C1BF-4514-86A5-1C1A7DE405AD}" destId="{4C2BE96C-51E1-409A-87B7-B4F0B6C8799A}" srcOrd="0" destOrd="0" parTransId="{1AFE15BD-3435-45E7-821C-1979BE28F77F}" sibTransId="{AB1DFFD6-24E8-4DB6-81DB-5BE54AB9D1CC}"/>
    <dgm:cxn modelId="{BD4A0A17-CF8E-4514-95A6-CE12B8CD4E65}" type="presOf" srcId="{3A4B0C72-3357-4A7F-99FA-DCA7689C2A63}" destId="{B705B24B-59E9-4FD8-9554-F69557C0B5FF}" srcOrd="0" destOrd="0" presId="urn:microsoft.com/office/officeart/2008/layout/HorizontalMultiLevelHierarchy"/>
    <dgm:cxn modelId="{5E5B1FE8-3EE7-4576-ACC4-ED9735A5E22E}" type="presOf" srcId="{340E834A-D375-48E6-9B55-69A821AA559C}" destId="{560AC116-C58F-4810-838C-280468DAAEAC}" srcOrd="0" destOrd="0" presId="urn:microsoft.com/office/officeart/2008/layout/HorizontalMultiLevelHierarchy"/>
    <dgm:cxn modelId="{80507630-9CEF-4E15-A138-A8913A6D7FB6}" type="presOf" srcId="{596B6CCE-4FA5-4EA4-B5CE-5AE089FC7606}" destId="{2E856BC8-7FED-40FE-B247-9F66805F4828}" srcOrd="0" destOrd="0" presId="urn:microsoft.com/office/officeart/2008/layout/HorizontalMultiLevelHierarchy"/>
    <dgm:cxn modelId="{44DE9F62-457F-4BE3-8B35-383B31D4CFAE}" type="presOf" srcId="{27DB8C11-BF3B-4BB4-9F47-3BD8DF5535FB}" destId="{F2554A75-531F-47A1-8C11-99A712C38432}" srcOrd="0" destOrd="0" presId="urn:microsoft.com/office/officeart/2008/layout/HorizontalMultiLevelHierarchy"/>
    <dgm:cxn modelId="{9A669601-1533-4BA1-B767-E56CB62249E3}" srcId="{0957C129-8090-4FE9-9E9B-56DC9B7C7574}" destId="{FCD74FC3-C9EB-4337-9883-8B1BEE01C6AB}" srcOrd="0" destOrd="0" parTransId="{71295B7C-179E-4C64-B030-9301C9BD9B61}" sibTransId="{7DA66A2E-8167-4B1F-A2CD-56E28BD07A32}"/>
    <dgm:cxn modelId="{BFA11DA3-DD44-4713-8BE3-0FE0265AD142}" type="presOf" srcId="{27DB8C11-BF3B-4BB4-9F47-3BD8DF5535FB}" destId="{59C4787C-D3D6-45CF-BD60-07AFA806D791}" srcOrd="1" destOrd="0" presId="urn:microsoft.com/office/officeart/2008/layout/HorizontalMultiLevelHierarchy"/>
    <dgm:cxn modelId="{C432980A-9866-4B01-B43E-076323343508}" type="presOf" srcId="{9C27E322-EEDF-47A6-A228-E874F12F8C7D}" destId="{4621EAC4-D1A0-4C3C-B87D-401939E0CA42}" srcOrd="0" destOrd="0" presId="urn:microsoft.com/office/officeart/2008/layout/HorizontalMultiLevelHierarchy"/>
    <dgm:cxn modelId="{367B542D-7DFD-4C17-8948-48491CE1C448}" srcId="{5DBE5C80-49D8-4E9C-AD49-EAD7B9B15A8B}" destId="{2DB01E62-0FBD-4D46-8FFC-5A65EA475CF1}" srcOrd="0" destOrd="0" parTransId="{9C27E322-EEDF-47A6-A228-E874F12F8C7D}" sibTransId="{7B2CBE15-2E33-4C17-9986-7B6A170CDCE4}"/>
    <dgm:cxn modelId="{1F4E8BAF-395E-4225-B331-17EB54CED56B}" type="presOf" srcId="{4C2BE96C-51E1-409A-87B7-B4F0B6C8799A}" destId="{469ACE51-00D8-4056-8477-9117667C9D43}" srcOrd="0" destOrd="0" presId="urn:microsoft.com/office/officeart/2008/layout/HorizontalMultiLevelHierarchy"/>
    <dgm:cxn modelId="{2F15DE17-5FEC-4AA8-AC1B-9AB76213E9D4}" type="presOf" srcId="{8C5A720A-91FE-459B-91A8-98192E2156AB}" destId="{1B287544-5B37-4878-8C3D-93A768246025}" srcOrd="1" destOrd="0" presId="urn:microsoft.com/office/officeart/2008/layout/HorizontalMultiLevelHierarchy"/>
    <dgm:cxn modelId="{8C1E96AE-5D97-4DBB-89F6-324C931B51B7}" srcId="{D043C309-5FBC-4E40-85C7-BB608B4766C5}" destId="{2DD4B5EB-7BAB-40A9-854B-43387BC2ED35}" srcOrd="0" destOrd="0" parTransId="{596B6CCE-4FA5-4EA4-B5CE-5AE089FC7606}" sibTransId="{E052A7A7-7860-4DD5-B244-FA52DAFE9E60}"/>
    <dgm:cxn modelId="{7B0B2655-3499-4DD4-9478-8DA0E030D082}" type="presOf" srcId="{1AFE15BD-3435-45E7-821C-1979BE28F77F}" destId="{92F764F6-273C-4B05-8DF1-9585157B6550}" srcOrd="0" destOrd="0" presId="urn:microsoft.com/office/officeart/2008/layout/HorizontalMultiLevelHierarchy"/>
    <dgm:cxn modelId="{A2F83E66-BAF7-4041-A4D6-AC95B47D3815}" type="presOf" srcId="{2DD4B5EB-7BAB-40A9-854B-43387BC2ED35}" destId="{B4499C14-AB6F-42B4-8AC1-4F72D01BAC44}" srcOrd="0" destOrd="0" presId="urn:microsoft.com/office/officeart/2008/layout/HorizontalMultiLevelHierarchy"/>
    <dgm:cxn modelId="{AF5D0854-6BE6-4ED3-9596-ABE557D421E1}" type="presOf" srcId="{71295B7C-179E-4C64-B030-9301C9BD9B61}" destId="{93490721-32C0-4B4C-90FE-4FA1DE50A6AD}" srcOrd="0" destOrd="0" presId="urn:microsoft.com/office/officeart/2008/layout/HorizontalMultiLevelHierarchy"/>
    <dgm:cxn modelId="{77FEE14E-A71A-45F2-8209-0D857A942FE0}" type="presOf" srcId="{5DBE5C80-49D8-4E9C-AD49-EAD7B9B15A8B}" destId="{2204517E-01B2-4C18-8348-CC430BDA7F45}" srcOrd="0" destOrd="0" presId="urn:microsoft.com/office/officeart/2008/layout/HorizontalMultiLevelHierarchy"/>
    <dgm:cxn modelId="{6665AE4C-F1EA-43DE-82A5-5D95F9A007C4}" type="presOf" srcId="{C6BDDF53-C1BF-4514-86A5-1C1A7DE405AD}" destId="{47E09CA7-49D7-48C5-9A0A-BC72A2373366}" srcOrd="0" destOrd="0" presId="urn:microsoft.com/office/officeart/2008/layout/HorizontalMultiLevelHierarchy"/>
    <dgm:cxn modelId="{49A1164E-4227-4903-8C8F-28B467076C8E}" type="presOf" srcId="{9258A255-2C65-4103-95FE-390BC99ADD22}" destId="{85C74DDC-9E2E-4DB5-9234-13422F684962}" srcOrd="1" destOrd="0" presId="urn:microsoft.com/office/officeart/2008/layout/HorizontalMultiLevelHierarchy"/>
    <dgm:cxn modelId="{3D46CD62-A58A-4E4F-9D1C-B92ACB5F8154}" srcId="{4349A17F-B549-4EDA-875D-26257873CD91}" destId="{C6BDDF53-C1BF-4514-86A5-1C1A7DE405AD}" srcOrd="0" destOrd="0" parTransId="{B8724480-DB33-4A0E-86FD-29ED9099A16D}" sibTransId="{90F64624-9711-4472-B3E6-18A2E1D300D0}"/>
    <dgm:cxn modelId="{F90BF7AD-12D1-4284-BB5E-0B0BEEF9335C}" srcId="{2DB01E62-0FBD-4D46-8FFC-5A65EA475CF1}" destId="{B6BD9908-851B-4E0B-B9E4-6A348A37AD6C}" srcOrd="0" destOrd="0" parTransId="{00E568B7-8FB2-42B9-A635-66EF4F999069}" sibTransId="{2AFDFE67-7F45-46F7-96C5-BA7C25E0114D}"/>
    <dgm:cxn modelId="{93CBEB70-0E04-43B8-BC07-B4F43485C0E3}" type="presOf" srcId="{2B2F3AE4-067A-4757-A809-CF0F8471EB45}" destId="{E3C55170-7984-44CA-A795-92E06A142880}" srcOrd="0" destOrd="0" presId="urn:microsoft.com/office/officeart/2008/layout/HorizontalMultiLevelHierarchy"/>
    <dgm:cxn modelId="{2D1CB665-F47C-4308-A2C0-B1DBE3FB47A5}" type="presOf" srcId="{00E568B7-8FB2-42B9-A635-66EF4F999069}" destId="{5AE147BA-F2BF-4981-8702-40BB403E7AB6}" srcOrd="1" destOrd="0" presId="urn:microsoft.com/office/officeart/2008/layout/HorizontalMultiLevelHierarchy"/>
    <dgm:cxn modelId="{FD6D3112-76C2-4FA3-BA87-6049ABEF70ED}" type="presOf" srcId="{9C27E322-EEDF-47A6-A228-E874F12F8C7D}" destId="{E73C501B-D5FF-4099-B482-FD91F423463F}" srcOrd="1" destOrd="0" presId="urn:microsoft.com/office/officeart/2008/layout/HorizontalMultiLevelHierarchy"/>
    <dgm:cxn modelId="{E778CB14-2132-4F5A-85FE-4B399AC54D26}" type="presOf" srcId="{09CDE8D8-383C-47C0-8BB5-5AF315637C3E}" destId="{E93D0824-553E-410C-A6DA-E362C958FC07}" srcOrd="0" destOrd="0" presId="urn:microsoft.com/office/officeart/2008/layout/HorizontalMultiLevelHierarchy"/>
    <dgm:cxn modelId="{6094623A-72B2-45ED-AC6F-C3EE0FE60594}" type="presOf" srcId="{596B6CCE-4FA5-4EA4-B5CE-5AE089FC7606}" destId="{12EABE72-9664-4BCE-ABE1-115E0A62B4F6}" srcOrd="1" destOrd="0" presId="urn:microsoft.com/office/officeart/2008/layout/HorizontalMultiLevelHierarchy"/>
    <dgm:cxn modelId="{F6BC18BF-EDA5-4CB2-86B2-C877D6112020}" srcId="{47AADB1E-5350-4A3F-AFF0-11836B3812A8}" destId="{A72D46FC-8677-4A4C-8C45-F1D29B2EFA0D}" srcOrd="0" destOrd="0" parTransId="{DE4BA2CB-F902-4053-AB04-FBF9984C811A}" sibTransId="{E6D7DE82-51D7-4050-9832-2A0207DE35EE}"/>
    <dgm:cxn modelId="{31FAC036-36F1-46B2-8A87-5D672AC1B102}" type="presOf" srcId="{09CDE8D8-383C-47C0-8BB5-5AF315637C3E}" destId="{DB906AC1-D7BE-4859-8E50-89A10B3BF4A1}" srcOrd="1" destOrd="0" presId="urn:microsoft.com/office/officeart/2008/layout/HorizontalMultiLevelHierarchy"/>
    <dgm:cxn modelId="{65926F95-9B55-4E98-B55D-3A07FBD9E83C}" srcId="{A72D46FC-8677-4A4C-8C45-F1D29B2EFA0D}" destId="{D043C309-5FBC-4E40-85C7-BB608B4766C5}" srcOrd="2" destOrd="0" parTransId="{9258A255-2C65-4103-95FE-390BC99ADD22}" sibTransId="{65CCA22F-F1AA-4806-B2FE-0E4E93B9D6C9}"/>
    <dgm:cxn modelId="{0D21BED1-3538-4AC2-8301-5D8128966EBC}" type="presOf" srcId="{BF743BD5-E18B-4CD1-AF21-63A429C89315}" destId="{A079450A-29CD-4DC6-8CB2-1C93FD693906}" srcOrd="0" destOrd="0" presId="urn:microsoft.com/office/officeart/2008/layout/HorizontalMultiLevelHierarchy"/>
    <dgm:cxn modelId="{B78D52C1-64FD-4A03-87EC-B367A2726344}" type="presOf" srcId="{9258A255-2C65-4103-95FE-390BC99ADD22}" destId="{6A32FE51-C4BD-4072-AA02-E7904448540C}" srcOrd="0" destOrd="0" presId="urn:microsoft.com/office/officeart/2008/layout/HorizontalMultiLevelHierarchy"/>
    <dgm:cxn modelId="{A94B8034-AF61-407E-9096-AF835178EDE1}" type="presOf" srcId="{1AFE15BD-3435-45E7-821C-1979BE28F77F}" destId="{083AE2F3-CD0E-4018-BA9D-B4206047364E}" srcOrd="1" destOrd="0" presId="urn:microsoft.com/office/officeart/2008/layout/HorizontalMultiLevelHierarchy"/>
    <dgm:cxn modelId="{DCEAF90B-4B0C-416E-8291-52AAB81CF00A}" type="presOf" srcId="{00E568B7-8FB2-42B9-A635-66EF4F999069}" destId="{17FB4053-6B63-4BAB-A285-E466775FC941}" srcOrd="0" destOrd="0" presId="urn:microsoft.com/office/officeart/2008/layout/HorizontalMultiLevelHierarchy"/>
    <dgm:cxn modelId="{E674122D-890D-48E5-A5D9-11432F9548BF}" type="presOf" srcId="{67C06486-AE6A-4BD2-B143-DD6D567114D8}" destId="{8CD1E2C5-426A-4025-AAFD-14688831B8A6}" srcOrd="1" destOrd="0" presId="urn:microsoft.com/office/officeart/2008/layout/HorizontalMultiLevelHierarchy"/>
    <dgm:cxn modelId="{17FB6863-0D0D-441A-BBB1-52CA1E743DBC}" srcId="{A72D46FC-8677-4A4C-8C45-F1D29B2EFA0D}" destId="{340E834A-D375-48E6-9B55-69A821AA559C}" srcOrd="1" destOrd="0" parTransId="{BF743BD5-E18B-4CD1-AF21-63A429C89315}" sibTransId="{C1B78E72-3201-49A0-8025-13051C842C59}"/>
    <dgm:cxn modelId="{DFE61ED2-54F5-49F7-AC55-AC3DCA8C00EC}" srcId="{08ED347D-3243-4329-855C-3AB8BC054087}" destId="{2B2F3AE4-067A-4757-A809-CF0F8471EB45}" srcOrd="0" destOrd="0" parTransId="{19629DEF-EC2A-4911-838B-838C88ACBBDD}" sibTransId="{1F0A7FEE-05A8-4D7C-8A5E-A6418B726478}"/>
    <dgm:cxn modelId="{A9DCBCF9-5BE3-4A8C-A56D-D7286F9316EB}" srcId="{340E834A-D375-48E6-9B55-69A821AA559C}" destId="{4349A17F-B549-4EDA-875D-26257873CD91}" srcOrd="0" destOrd="0" parTransId="{27DB8C11-BF3B-4BB4-9F47-3BD8DF5535FB}" sibTransId="{15E88F16-3E54-4E97-80DD-6DBD5846D566}"/>
    <dgm:cxn modelId="{86B0DBA4-58C6-405E-9C4A-AAC3B897B492}" type="presOf" srcId="{B6BD9908-851B-4E0B-B9E4-6A348A37AD6C}" destId="{5B9A91BC-93BE-4BDC-9B11-05E1E34FFDDD}" srcOrd="0" destOrd="0" presId="urn:microsoft.com/office/officeart/2008/layout/HorizontalMultiLevelHierarchy"/>
    <dgm:cxn modelId="{63C09285-546A-444E-B604-18CEE7947EA1}" type="presOf" srcId="{D043C309-5FBC-4E40-85C7-BB608B4766C5}" destId="{D19105C4-23A0-4C58-98D4-AD2800DEE262}" srcOrd="0" destOrd="0" presId="urn:microsoft.com/office/officeart/2008/layout/HorizontalMultiLevelHierarchy"/>
    <dgm:cxn modelId="{95030131-793C-4F49-A8C6-42AFE107D79B}" type="presOf" srcId="{AE929379-5C9F-4FA7-9B58-25F1DCD0878E}" destId="{77AD6A7F-2F58-4EFE-89AB-1FF2C06D3FB1}" srcOrd="1" destOrd="0" presId="urn:microsoft.com/office/officeart/2008/layout/HorizontalMultiLevelHierarchy"/>
    <dgm:cxn modelId="{C8CC057B-B879-48FC-AAD2-CEAAC1A3FB09}" type="presOf" srcId="{08ED347D-3243-4329-855C-3AB8BC054087}" destId="{C6152613-A0CB-419A-A9EC-1A1F22887E94}" srcOrd="0" destOrd="0" presId="urn:microsoft.com/office/officeart/2008/layout/HorizontalMultiLevelHierarchy"/>
    <dgm:cxn modelId="{FA0A1A24-675E-436D-8BC7-092CCD5776D9}" type="presOf" srcId="{FE7D5938-65AD-47AC-BC9D-BFD41536AC5F}" destId="{2EDE7BD4-AE3B-43F9-A4A0-105CFCD90F85}" srcOrd="1" destOrd="0" presId="urn:microsoft.com/office/officeart/2008/layout/HorizontalMultiLevelHierarchy"/>
    <dgm:cxn modelId="{5825B778-B0CE-451F-AE15-799FF007266F}" srcId="{1552C3BD-A0FC-47AF-B2F8-64C385759D41}" destId="{B5B303E0-4800-4755-9705-A2EBE29C9D76}" srcOrd="0" destOrd="0" parTransId="{8C5A720A-91FE-459B-91A8-98192E2156AB}" sibTransId="{1E321B52-4E19-4BE9-BF9E-CF0DC7674620}"/>
    <dgm:cxn modelId="{991FDB27-E4EE-447A-B744-5168F4EB1EB2}" type="presOf" srcId="{AE929379-5C9F-4FA7-9B58-25F1DCD0878E}" destId="{9949B327-D713-4A3C-B54B-22C7612D0BBE}" srcOrd="0" destOrd="0" presId="urn:microsoft.com/office/officeart/2008/layout/HorizontalMultiLevelHierarchy"/>
    <dgm:cxn modelId="{77E26BA6-41CE-4600-A367-C15410FFF064}" type="presOf" srcId="{A72D46FC-8677-4A4C-8C45-F1D29B2EFA0D}" destId="{27ADCFAE-1D0F-4B1B-8E20-FD5B88E2D028}" srcOrd="0" destOrd="0" presId="urn:microsoft.com/office/officeart/2008/layout/HorizontalMultiLevelHierarchy"/>
    <dgm:cxn modelId="{F57D777E-A147-460A-B735-8689C4619603}" type="presOf" srcId="{19629DEF-EC2A-4911-838B-838C88ACBBDD}" destId="{78D8481C-1BC7-4ECE-956D-E355719A99E8}" srcOrd="1" destOrd="0" presId="urn:microsoft.com/office/officeart/2008/layout/HorizontalMultiLevelHierarchy"/>
    <dgm:cxn modelId="{69985D93-763C-4A01-9313-34B7D55DB1A8}" type="presOf" srcId="{71295B7C-179E-4C64-B030-9301C9BD9B61}" destId="{65A592E8-11D7-4519-9008-693D5384A4A2}" srcOrd="1" destOrd="0" presId="urn:microsoft.com/office/officeart/2008/layout/HorizontalMultiLevelHierarchy"/>
    <dgm:cxn modelId="{54257119-8F2F-4168-B092-A36CCE782ED5}" type="presOf" srcId="{B8724480-DB33-4A0E-86FD-29ED9099A16D}" destId="{88035C35-0C61-420A-B5B1-2B0EFE3C7365}" srcOrd="0" destOrd="0" presId="urn:microsoft.com/office/officeart/2008/layout/HorizontalMultiLevelHierarchy"/>
    <dgm:cxn modelId="{7BEA47BB-A975-4D32-9F61-67A44F509DAB}" type="presOf" srcId="{B8724480-DB33-4A0E-86FD-29ED9099A16D}" destId="{DDB85EF1-734D-4671-942A-8D720ABB6C3E}" srcOrd="1" destOrd="0" presId="urn:microsoft.com/office/officeart/2008/layout/HorizontalMultiLevelHierarchy"/>
    <dgm:cxn modelId="{F02FC7FE-E5F6-4BB1-91D6-D973C67E5F52}" srcId="{A72D46FC-8677-4A4C-8C45-F1D29B2EFA0D}" destId="{0957C129-8090-4FE9-9E9B-56DC9B7C7574}" srcOrd="4" destOrd="0" parTransId="{3A4B0C72-3357-4A7F-99FA-DCA7689C2A63}" sibTransId="{743F8B31-B67E-4825-99B3-6DEFB68951DF}"/>
    <dgm:cxn modelId="{DD5F7457-8F7B-4CD6-AEF0-2B2989E87A42}" type="presOf" srcId="{0957C129-8090-4FE9-9E9B-56DC9B7C7574}" destId="{5952B8B1-B2E4-4C47-A1D6-3A3164C5ABB2}" srcOrd="0" destOrd="0" presId="urn:microsoft.com/office/officeart/2008/layout/HorizontalMultiLevelHierarchy"/>
    <dgm:cxn modelId="{FDAC531E-90F2-4996-A1EF-9D0D089C1D9D}" srcId="{2DD4B5EB-7BAB-40A9-854B-43387BC2ED35}" destId="{08ED347D-3243-4329-855C-3AB8BC054087}" srcOrd="0" destOrd="0" parTransId="{70D63BB2-AE5C-47AC-89BF-221C52EBA57A}" sibTransId="{1B15434E-C101-4AC0-9A6A-4D7AE597AC73}"/>
    <dgm:cxn modelId="{D09F93EC-28FA-4136-AB75-4B82CEE28724}" type="presOf" srcId="{1552C3BD-A0FC-47AF-B2F8-64C385759D41}" destId="{787A79EF-06B4-45FA-A0ED-1548E0BD55A0}" srcOrd="0" destOrd="0" presId="urn:microsoft.com/office/officeart/2008/layout/HorizontalMultiLevelHierarchy"/>
    <dgm:cxn modelId="{27EF91B5-FB6C-4565-9081-1C67375FA6FD}" type="presOf" srcId="{D1AF9A67-AE73-4C5A-BC3C-4D45BFAF01D6}" destId="{E81C5285-A891-45E7-8532-24546BE44783}" srcOrd="0" destOrd="0" presId="urn:microsoft.com/office/officeart/2008/layout/HorizontalMultiLevelHierarchy"/>
    <dgm:cxn modelId="{25251E7A-6B6B-4F72-A8A7-5DF6BDCF89C5}" srcId="{D1AF9A67-AE73-4C5A-BC3C-4D45BFAF01D6}" destId="{499C0D3D-4E6A-408E-8010-82CB6F8F572C}" srcOrd="0" destOrd="0" parTransId="{AE929379-5C9F-4FA7-9B58-25F1DCD0878E}" sibTransId="{6E5AA97B-D792-4322-BCBD-3FE0CF6D2044}"/>
    <dgm:cxn modelId="{896BE8E5-BF6D-4024-A7EF-3198E4D5E855}" type="presOf" srcId="{499C0D3D-4E6A-408E-8010-82CB6F8F572C}" destId="{B36334C6-5CD4-4074-9659-46E97F21B323}" srcOrd="0" destOrd="0" presId="urn:microsoft.com/office/officeart/2008/layout/HorizontalMultiLevelHierarchy"/>
    <dgm:cxn modelId="{1ACA8332-0840-496B-8014-2FC4565F4322}" type="presOf" srcId="{FCD74FC3-C9EB-4337-9883-8B1BEE01C6AB}" destId="{D9C59FE4-B8CC-4BB4-A638-7EF6222D7A3D}" srcOrd="0" destOrd="0" presId="urn:microsoft.com/office/officeart/2008/layout/HorizontalMultiLevelHierarchy"/>
    <dgm:cxn modelId="{7064DE71-B4B2-4512-9783-222D4BB2319E}" type="presOf" srcId="{2DB01E62-0FBD-4D46-8FFC-5A65EA475CF1}" destId="{5B0975AB-C044-416E-8030-C45DCCBB40DC}" srcOrd="0" destOrd="0" presId="urn:microsoft.com/office/officeart/2008/layout/HorizontalMultiLevelHierarchy"/>
    <dgm:cxn modelId="{D4650369-0D58-41E7-BF9E-EDD070CD4DE1}" srcId="{A72D46FC-8677-4A4C-8C45-F1D29B2EFA0D}" destId="{1552C3BD-A0FC-47AF-B2F8-64C385759D41}" srcOrd="3" destOrd="0" parTransId="{09CDE8D8-383C-47C0-8BB5-5AF315637C3E}" sibTransId="{3C053F5E-E517-4FE9-9E5C-0FCEA7639D6E}"/>
    <dgm:cxn modelId="{64A3A59E-8E64-480D-934B-A37E57D58C20}" type="presOf" srcId="{BF743BD5-E18B-4CD1-AF21-63A429C89315}" destId="{3497BE09-1613-42E2-821C-790439D1B38D}" srcOrd="1" destOrd="0" presId="urn:microsoft.com/office/officeart/2008/layout/HorizontalMultiLevelHierarchy"/>
    <dgm:cxn modelId="{A515933C-3F07-4168-9ACA-425EC342CB10}" type="presOf" srcId="{47AADB1E-5350-4A3F-AFF0-11836B3812A8}" destId="{34570EE9-3543-4B8E-900E-BD4D5DC4A53B}" srcOrd="0" destOrd="0" presId="urn:microsoft.com/office/officeart/2008/layout/HorizontalMultiLevelHierarchy"/>
    <dgm:cxn modelId="{2A744ECC-5139-4D16-B996-6B86BDED5A68}" type="presOf" srcId="{3A4B0C72-3357-4A7F-99FA-DCA7689C2A63}" destId="{FFE309FB-A4BB-404C-85D5-95B230F25C76}" srcOrd="1" destOrd="0" presId="urn:microsoft.com/office/officeart/2008/layout/HorizontalMultiLevelHierarchy"/>
    <dgm:cxn modelId="{6FF58C86-98F0-4DA9-B254-C9935B722CFA}" type="presOf" srcId="{B5B303E0-4800-4755-9705-A2EBE29C9D76}" destId="{2E58071B-E1F7-429D-98BC-034C68323732}" srcOrd="0" destOrd="0" presId="urn:microsoft.com/office/officeart/2008/layout/HorizontalMultiLevelHierarchy"/>
    <dgm:cxn modelId="{BAFB0541-50C5-4AB1-87D9-1653ADE46EC2}" srcId="{FCD74FC3-C9EB-4337-9883-8B1BEE01C6AB}" destId="{D1AF9A67-AE73-4C5A-BC3C-4D45BFAF01D6}" srcOrd="0" destOrd="0" parTransId="{67C06486-AE6A-4BD2-B143-DD6D567114D8}" sibTransId="{0BC96DFB-D9DB-4A4B-AEBF-41484688A587}"/>
    <dgm:cxn modelId="{B18F938F-4B48-425B-BCB3-F941AB2EA041}" type="presOf" srcId="{67C06486-AE6A-4BD2-B143-DD6D567114D8}" destId="{9CD7B068-8CD2-4C48-AB98-0936F9237433}" srcOrd="0" destOrd="0" presId="urn:microsoft.com/office/officeart/2008/layout/HorizontalMultiLevelHierarchy"/>
    <dgm:cxn modelId="{1698313D-C7CE-4F48-B2F0-5AFE7A3FBC41}" type="presOf" srcId="{8C5A720A-91FE-459B-91A8-98192E2156AB}" destId="{DC87D381-369C-4131-9319-94D8518974CE}" srcOrd="0" destOrd="0" presId="urn:microsoft.com/office/officeart/2008/layout/HorizontalMultiLevelHierarchy"/>
    <dgm:cxn modelId="{F6BEA3C0-DFA8-490A-8CD7-7ED88CE3299E}" type="presOf" srcId="{70D63BB2-AE5C-47AC-89BF-221C52EBA57A}" destId="{188D7EF2-CCA1-45E9-B598-827FAA4F7C56}" srcOrd="0" destOrd="0" presId="urn:microsoft.com/office/officeart/2008/layout/HorizontalMultiLevelHierarchy"/>
    <dgm:cxn modelId="{746F1A3E-0CFB-43E5-ACB2-D53B913976F0}" type="presOf" srcId="{4349A17F-B549-4EDA-875D-26257873CD91}" destId="{DA1D23B5-FC21-48EE-A0E8-3809300BD96F}" srcOrd="0" destOrd="0" presId="urn:microsoft.com/office/officeart/2008/layout/HorizontalMultiLevelHierarchy"/>
    <dgm:cxn modelId="{DC533E49-DEFD-4F53-BFB3-A35AA0689819}" type="presOf" srcId="{70D63BB2-AE5C-47AC-89BF-221C52EBA57A}" destId="{12B8B4E0-8A3D-4C4A-9AF9-73153C212C35}" srcOrd="1" destOrd="0" presId="urn:microsoft.com/office/officeart/2008/layout/HorizontalMultiLevelHierarchy"/>
    <dgm:cxn modelId="{73F1D454-D36B-474C-819B-E89B180857B7}" type="presOf" srcId="{FE7D5938-65AD-47AC-BC9D-BFD41536AC5F}" destId="{93D4CCFA-66B6-48C4-A4B0-F152FC8D72C6}" srcOrd="0" destOrd="0" presId="urn:microsoft.com/office/officeart/2008/layout/HorizontalMultiLevelHierarchy"/>
    <dgm:cxn modelId="{5A17185A-5FCA-4980-832B-3E3671B83F69}" srcId="{A72D46FC-8677-4A4C-8C45-F1D29B2EFA0D}" destId="{5DBE5C80-49D8-4E9C-AD49-EAD7B9B15A8B}" srcOrd="0" destOrd="0" parTransId="{FE7D5938-65AD-47AC-BC9D-BFD41536AC5F}" sibTransId="{C081A231-7FA0-457A-A36C-2D907B84270B}"/>
    <dgm:cxn modelId="{9DB968C0-FB94-48E9-91AC-E6184D28ED75}" type="presParOf" srcId="{34570EE9-3543-4B8E-900E-BD4D5DC4A53B}" destId="{A456BE9F-5542-4D29-98E6-B15435DF0F96}" srcOrd="0" destOrd="0" presId="urn:microsoft.com/office/officeart/2008/layout/HorizontalMultiLevelHierarchy"/>
    <dgm:cxn modelId="{EC255414-1A68-4A50-9728-3DE3E8BA5A62}" type="presParOf" srcId="{A456BE9F-5542-4D29-98E6-B15435DF0F96}" destId="{27ADCFAE-1D0F-4B1B-8E20-FD5B88E2D028}" srcOrd="0" destOrd="0" presId="urn:microsoft.com/office/officeart/2008/layout/HorizontalMultiLevelHierarchy"/>
    <dgm:cxn modelId="{37DDEA44-9C38-4775-8CC3-222E8D8169A8}" type="presParOf" srcId="{A456BE9F-5542-4D29-98E6-B15435DF0F96}" destId="{EBFEE586-B9C9-4211-839C-8F5F438822DF}" srcOrd="1" destOrd="0" presId="urn:microsoft.com/office/officeart/2008/layout/HorizontalMultiLevelHierarchy"/>
    <dgm:cxn modelId="{B7504229-14F8-4DF2-89AC-847C9BA7E0A3}" type="presParOf" srcId="{EBFEE586-B9C9-4211-839C-8F5F438822DF}" destId="{93D4CCFA-66B6-48C4-A4B0-F152FC8D72C6}" srcOrd="0" destOrd="0" presId="urn:microsoft.com/office/officeart/2008/layout/HorizontalMultiLevelHierarchy"/>
    <dgm:cxn modelId="{BC2A2B47-9D33-4798-8D96-7DB851B7DBC1}" type="presParOf" srcId="{93D4CCFA-66B6-48C4-A4B0-F152FC8D72C6}" destId="{2EDE7BD4-AE3B-43F9-A4A0-105CFCD90F85}" srcOrd="0" destOrd="0" presId="urn:microsoft.com/office/officeart/2008/layout/HorizontalMultiLevelHierarchy"/>
    <dgm:cxn modelId="{403AF2B4-9835-4003-8078-D015237ECFD8}" type="presParOf" srcId="{EBFEE586-B9C9-4211-839C-8F5F438822DF}" destId="{DF340779-55B2-4FEB-B909-159714CD50C4}" srcOrd="1" destOrd="0" presId="urn:microsoft.com/office/officeart/2008/layout/HorizontalMultiLevelHierarchy"/>
    <dgm:cxn modelId="{72CA63E2-9DC3-4693-B240-A230EE37CB66}" type="presParOf" srcId="{DF340779-55B2-4FEB-B909-159714CD50C4}" destId="{2204517E-01B2-4C18-8348-CC430BDA7F45}" srcOrd="0" destOrd="0" presId="urn:microsoft.com/office/officeart/2008/layout/HorizontalMultiLevelHierarchy"/>
    <dgm:cxn modelId="{DBD8BDC9-D55C-4E65-BBFA-7CAB50CCEC40}" type="presParOf" srcId="{DF340779-55B2-4FEB-B909-159714CD50C4}" destId="{A87BF5E0-1D88-4D0C-9042-3CD28FC7B8FA}" srcOrd="1" destOrd="0" presId="urn:microsoft.com/office/officeart/2008/layout/HorizontalMultiLevelHierarchy"/>
    <dgm:cxn modelId="{3392269B-096B-4873-A3FF-76D8A32F21E6}" type="presParOf" srcId="{A87BF5E0-1D88-4D0C-9042-3CD28FC7B8FA}" destId="{4621EAC4-D1A0-4C3C-B87D-401939E0CA42}" srcOrd="0" destOrd="0" presId="urn:microsoft.com/office/officeart/2008/layout/HorizontalMultiLevelHierarchy"/>
    <dgm:cxn modelId="{B132EA5D-C8CB-4214-A78C-F0D4504D10C8}" type="presParOf" srcId="{4621EAC4-D1A0-4C3C-B87D-401939E0CA42}" destId="{E73C501B-D5FF-4099-B482-FD91F423463F}" srcOrd="0" destOrd="0" presId="urn:microsoft.com/office/officeart/2008/layout/HorizontalMultiLevelHierarchy"/>
    <dgm:cxn modelId="{2A3A9171-643E-41BB-B240-0B94A03B4B3E}" type="presParOf" srcId="{A87BF5E0-1D88-4D0C-9042-3CD28FC7B8FA}" destId="{9CB79C11-5923-4970-B10B-5C92F5CB144F}" srcOrd="1" destOrd="0" presId="urn:microsoft.com/office/officeart/2008/layout/HorizontalMultiLevelHierarchy"/>
    <dgm:cxn modelId="{E1E7A849-509C-4BD1-B365-E0518E2D26E4}" type="presParOf" srcId="{9CB79C11-5923-4970-B10B-5C92F5CB144F}" destId="{5B0975AB-C044-416E-8030-C45DCCBB40DC}" srcOrd="0" destOrd="0" presId="urn:microsoft.com/office/officeart/2008/layout/HorizontalMultiLevelHierarchy"/>
    <dgm:cxn modelId="{6494D26A-FBCC-44F3-BD78-C6FA35A0124B}" type="presParOf" srcId="{9CB79C11-5923-4970-B10B-5C92F5CB144F}" destId="{BF4C8B32-7D2E-4FC9-8226-09EB443B1BD0}" srcOrd="1" destOrd="0" presId="urn:microsoft.com/office/officeart/2008/layout/HorizontalMultiLevelHierarchy"/>
    <dgm:cxn modelId="{FF4EB890-C1FA-4963-A0A2-6A746FA15F21}" type="presParOf" srcId="{BF4C8B32-7D2E-4FC9-8226-09EB443B1BD0}" destId="{17FB4053-6B63-4BAB-A285-E466775FC941}" srcOrd="0" destOrd="0" presId="urn:microsoft.com/office/officeart/2008/layout/HorizontalMultiLevelHierarchy"/>
    <dgm:cxn modelId="{E852748B-D492-46CC-8B23-81918305C962}" type="presParOf" srcId="{17FB4053-6B63-4BAB-A285-E466775FC941}" destId="{5AE147BA-F2BF-4981-8702-40BB403E7AB6}" srcOrd="0" destOrd="0" presId="urn:microsoft.com/office/officeart/2008/layout/HorizontalMultiLevelHierarchy"/>
    <dgm:cxn modelId="{90C9A837-9D96-4592-ADF4-47C865306944}" type="presParOf" srcId="{BF4C8B32-7D2E-4FC9-8226-09EB443B1BD0}" destId="{87A9A76A-6865-4033-91AB-99A27D002BA3}" srcOrd="1" destOrd="0" presId="urn:microsoft.com/office/officeart/2008/layout/HorizontalMultiLevelHierarchy"/>
    <dgm:cxn modelId="{5C1F3490-9A82-49FB-8311-5BAEBF041D14}" type="presParOf" srcId="{87A9A76A-6865-4033-91AB-99A27D002BA3}" destId="{5B9A91BC-93BE-4BDC-9B11-05E1E34FFDDD}" srcOrd="0" destOrd="0" presId="urn:microsoft.com/office/officeart/2008/layout/HorizontalMultiLevelHierarchy"/>
    <dgm:cxn modelId="{658CDC75-DE46-47D6-A7C9-F441BCB372D5}" type="presParOf" srcId="{87A9A76A-6865-4033-91AB-99A27D002BA3}" destId="{155D844A-9090-4179-A778-C62670DA35DB}" srcOrd="1" destOrd="0" presId="urn:microsoft.com/office/officeart/2008/layout/HorizontalMultiLevelHierarchy"/>
    <dgm:cxn modelId="{3900B130-5CCC-4186-8566-A34BE01372B4}" type="presParOf" srcId="{EBFEE586-B9C9-4211-839C-8F5F438822DF}" destId="{A079450A-29CD-4DC6-8CB2-1C93FD693906}" srcOrd="2" destOrd="0" presId="urn:microsoft.com/office/officeart/2008/layout/HorizontalMultiLevelHierarchy"/>
    <dgm:cxn modelId="{7CB0C50F-C975-42E3-A49A-73F21F27CFD2}" type="presParOf" srcId="{A079450A-29CD-4DC6-8CB2-1C93FD693906}" destId="{3497BE09-1613-42E2-821C-790439D1B38D}" srcOrd="0" destOrd="0" presId="urn:microsoft.com/office/officeart/2008/layout/HorizontalMultiLevelHierarchy"/>
    <dgm:cxn modelId="{4F46DA00-B15C-4E3F-BD04-BF6825E9103B}" type="presParOf" srcId="{EBFEE586-B9C9-4211-839C-8F5F438822DF}" destId="{EB9F3820-8BD8-4E1C-A4B3-2E8748C4D2A7}" srcOrd="3" destOrd="0" presId="urn:microsoft.com/office/officeart/2008/layout/HorizontalMultiLevelHierarchy"/>
    <dgm:cxn modelId="{AAFD472A-1170-4CEC-8025-40308A6149EE}" type="presParOf" srcId="{EB9F3820-8BD8-4E1C-A4B3-2E8748C4D2A7}" destId="{560AC116-C58F-4810-838C-280468DAAEAC}" srcOrd="0" destOrd="0" presId="urn:microsoft.com/office/officeart/2008/layout/HorizontalMultiLevelHierarchy"/>
    <dgm:cxn modelId="{CEC26EE4-1602-4486-8ED6-798EB3D21F04}" type="presParOf" srcId="{EB9F3820-8BD8-4E1C-A4B3-2E8748C4D2A7}" destId="{A8828757-9E47-470B-A822-CA2534DEE55B}" srcOrd="1" destOrd="0" presId="urn:microsoft.com/office/officeart/2008/layout/HorizontalMultiLevelHierarchy"/>
    <dgm:cxn modelId="{7F92C4C2-86A5-48A5-A759-00F13E0C45D9}" type="presParOf" srcId="{A8828757-9E47-470B-A822-CA2534DEE55B}" destId="{F2554A75-531F-47A1-8C11-99A712C38432}" srcOrd="0" destOrd="0" presId="urn:microsoft.com/office/officeart/2008/layout/HorizontalMultiLevelHierarchy"/>
    <dgm:cxn modelId="{A699102B-118E-452B-BE38-73740BD4C40C}" type="presParOf" srcId="{F2554A75-531F-47A1-8C11-99A712C38432}" destId="{59C4787C-D3D6-45CF-BD60-07AFA806D791}" srcOrd="0" destOrd="0" presId="urn:microsoft.com/office/officeart/2008/layout/HorizontalMultiLevelHierarchy"/>
    <dgm:cxn modelId="{9F82BF9D-62D1-402F-A146-00F8A0FB8D81}" type="presParOf" srcId="{A8828757-9E47-470B-A822-CA2534DEE55B}" destId="{3A3EFD27-A59A-4C7A-AAED-5CAC7D2B7FEC}" srcOrd="1" destOrd="0" presId="urn:microsoft.com/office/officeart/2008/layout/HorizontalMultiLevelHierarchy"/>
    <dgm:cxn modelId="{9C07DFF6-C823-4AE4-8A4B-663D4F8571CF}" type="presParOf" srcId="{3A3EFD27-A59A-4C7A-AAED-5CAC7D2B7FEC}" destId="{DA1D23B5-FC21-48EE-A0E8-3809300BD96F}" srcOrd="0" destOrd="0" presId="urn:microsoft.com/office/officeart/2008/layout/HorizontalMultiLevelHierarchy"/>
    <dgm:cxn modelId="{EE644676-C599-44EE-AF2F-238594F3317A}" type="presParOf" srcId="{3A3EFD27-A59A-4C7A-AAED-5CAC7D2B7FEC}" destId="{9DCC7438-A690-44D1-B073-8676ECF8DC63}" srcOrd="1" destOrd="0" presId="urn:microsoft.com/office/officeart/2008/layout/HorizontalMultiLevelHierarchy"/>
    <dgm:cxn modelId="{E13FB98A-98C8-483E-896E-A9EB88A4AA0E}" type="presParOf" srcId="{9DCC7438-A690-44D1-B073-8676ECF8DC63}" destId="{88035C35-0C61-420A-B5B1-2B0EFE3C7365}" srcOrd="0" destOrd="0" presId="urn:microsoft.com/office/officeart/2008/layout/HorizontalMultiLevelHierarchy"/>
    <dgm:cxn modelId="{6683914D-2B4A-491F-AE31-447AD8D16A76}" type="presParOf" srcId="{88035C35-0C61-420A-B5B1-2B0EFE3C7365}" destId="{DDB85EF1-734D-4671-942A-8D720ABB6C3E}" srcOrd="0" destOrd="0" presId="urn:microsoft.com/office/officeart/2008/layout/HorizontalMultiLevelHierarchy"/>
    <dgm:cxn modelId="{7CD71EDC-1983-434C-905A-970EE053ECED}" type="presParOf" srcId="{9DCC7438-A690-44D1-B073-8676ECF8DC63}" destId="{5B4C9B3F-1F78-4379-B79D-7BAC50FC4F05}" srcOrd="1" destOrd="0" presId="urn:microsoft.com/office/officeart/2008/layout/HorizontalMultiLevelHierarchy"/>
    <dgm:cxn modelId="{CCE7539E-78AE-4F06-8341-5B5F95C8DB2E}" type="presParOf" srcId="{5B4C9B3F-1F78-4379-B79D-7BAC50FC4F05}" destId="{47E09CA7-49D7-48C5-9A0A-BC72A2373366}" srcOrd="0" destOrd="0" presId="urn:microsoft.com/office/officeart/2008/layout/HorizontalMultiLevelHierarchy"/>
    <dgm:cxn modelId="{8C834BA3-4314-4757-8027-EB06A7B68C00}" type="presParOf" srcId="{5B4C9B3F-1F78-4379-B79D-7BAC50FC4F05}" destId="{A944DAF5-221D-4469-BBD9-892E4510546A}" srcOrd="1" destOrd="0" presId="urn:microsoft.com/office/officeart/2008/layout/HorizontalMultiLevelHierarchy"/>
    <dgm:cxn modelId="{398345E1-A601-402C-9F3A-A71BD87BA63D}" type="presParOf" srcId="{A944DAF5-221D-4469-BBD9-892E4510546A}" destId="{92F764F6-273C-4B05-8DF1-9585157B6550}" srcOrd="0" destOrd="0" presId="urn:microsoft.com/office/officeart/2008/layout/HorizontalMultiLevelHierarchy"/>
    <dgm:cxn modelId="{53FE6046-C28F-49CC-8300-4FC5BF698D83}" type="presParOf" srcId="{92F764F6-273C-4B05-8DF1-9585157B6550}" destId="{083AE2F3-CD0E-4018-BA9D-B4206047364E}" srcOrd="0" destOrd="0" presId="urn:microsoft.com/office/officeart/2008/layout/HorizontalMultiLevelHierarchy"/>
    <dgm:cxn modelId="{2781ECCE-B9DA-4E6C-8B88-5823F5ADF9D5}" type="presParOf" srcId="{A944DAF5-221D-4469-BBD9-892E4510546A}" destId="{3F02BB53-576A-405E-8060-D5FED9DB492A}" srcOrd="1" destOrd="0" presId="urn:microsoft.com/office/officeart/2008/layout/HorizontalMultiLevelHierarchy"/>
    <dgm:cxn modelId="{EF0CBD6C-A969-4A6D-A2C2-2A61AA9151E9}" type="presParOf" srcId="{3F02BB53-576A-405E-8060-D5FED9DB492A}" destId="{469ACE51-00D8-4056-8477-9117667C9D43}" srcOrd="0" destOrd="0" presId="urn:microsoft.com/office/officeart/2008/layout/HorizontalMultiLevelHierarchy"/>
    <dgm:cxn modelId="{A45B3F7A-7868-4571-94C1-DB9025FBA46B}" type="presParOf" srcId="{3F02BB53-576A-405E-8060-D5FED9DB492A}" destId="{69783391-CE6F-4998-B7D6-46F018070486}" srcOrd="1" destOrd="0" presId="urn:microsoft.com/office/officeart/2008/layout/HorizontalMultiLevelHierarchy"/>
    <dgm:cxn modelId="{0E638B4D-51E1-4964-A628-71D8554197A1}" type="presParOf" srcId="{EBFEE586-B9C9-4211-839C-8F5F438822DF}" destId="{6A32FE51-C4BD-4072-AA02-E7904448540C}" srcOrd="4" destOrd="0" presId="urn:microsoft.com/office/officeart/2008/layout/HorizontalMultiLevelHierarchy"/>
    <dgm:cxn modelId="{7D6CD867-020D-452B-95B0-57B8F89AFE47}" type="presParOf" srcId="{6A32FE51-C4BD-4072-AA02-E7904448540C}" destId="{85C74DDC-9E2E-4DB5-9234-13422F684962}" srcOrd="0" destOrd="0" presId="urn:microsoft.com/office/officeart/2008/layout/HorizontalMultiLevelHierarchy"/>
    <dgm:cxn modelId="{EFFE56E8-A6BF-4B83-B875-AAD8460F3441}" type="presParOf" srcId="{EBFEE586-B9C9-4211-839C-8F5F438822DF}" destId="{BBD6775B-A6F4-4282-8332-9C4EEE31357D}" srcOrd="5" destOrd="0" presId="urn:microsoft.com/office/officeart/2008/layout/HorizontalMultiLevelHierarchy"/>
    <dgm:cxn modelId="{C2E32BD9-C4EF-45C8-9A2A-EE0589236126}" type="presParOf" srcId="{BBD6775B-A6F4-4282-8332-9C4EEE31357D}" destId="{D19105C4-23A0-4C58-98D4-AD2800DEE262}" srcOrd="0" destOrd="0" presId="urn:microsoft.com/office/officeart/2008/layout/HorizontalMultiLevelHierarchy"/>
    <dgm:cxn modelId="{C23890D8-E566-4C99-AB2F-256897CA0352}" type="presParOf" srcId="{BBD6775B-A6F4-4282-8332-9C4EEE31357D}" destId="{8E63CF26-4D1B-454F-A966-06E064FF4089}" srcOrd="1" destOrd="0" presId="urn:microsoft.com/office/officeart/2008/layout/HorizontalMultiLevelHierarchy"/>
    <dgm:cxn modelId="{4A34C991-AC77-40C9-BC59-92EAF8B1A3D2}" type="presParOf" srcId="{8E63CF26-4D1B-454F-A966-06E064FF4089}" destId="{2E856BC8-7FED-40FE-B247-9F66805F4828}" srcOrd="0" destOrd="0" presId="urn:microsoft.com/office/officeart/2008/layout/HorizontalMultiLevelHierarchy"/>
    <dgm:cxn modelId="{16088F10-3B32-499D-B8EE-E2D203D8A292}" type="presParOf" srcId="{2E856BC8-7FED-40FE-B247-9F66805F4828}" destId="{12EABE72-9664-4BCE-ABE1-115E0A62B4F6}" srcOrd="0" destOrd="0" presId="urn:microsoft.com/office/officeart/2008/layout/HorizontalMultiLevelHierarchy"/>
    <dgm:cxn modelId="{848C6E26-2E07-4A32-B4D4-5CF1E5E34370}" type="presParOf" srcId="{8E63CF26-4D1B-454F-A966-06E064FF4089}" destId="{2D4B0EE8-B5C9-4DF0-8AF6-C4CAA417DB39}" srcOrd="1" destOrd="0" presId="urn:microsoft.com/office/officeart/2008/layout/HorizontalMultiLevelHierarchy"/>
    <dgm:cxn modelId="{A7ACDBA4-887F-4E2E-939F-EC3E256B03B8}" type="presParOf" srcId="{2D4B0EE8-B5C9-4DF0-8AF6-C4CAA417DB39}" destId="{B4499C14-AB6F-42B4-8AC1-4F72D01BAC44}" srcOrd="0" destOrd="0" presId="urn:microsoft.com/office/officeart/2008/layout/HorizontalMultiLevelHierarchy"/>
    <dgm:cxn modelId="{33E189F2-F368-4CC9-9662-C779BD54400D}" type="presParOf" srcId="{2D4B0EE8-B5C9-4DF0-8AF6-C4CAA417DB39}" destId="{421F938D-A632-4377-A8B3-41329DD70E64}" srcOrd="1" destOrd="0" presId="urn:microsoft.com/office/officeart/2008/layout/HorizontalMultiLevelHierarchy"/>
    <dgm:cxn modelId="{F1464262-0206-4EBF-AC30-55F6841089B3}" type="presParOf" srcId="{421F938D-A632-4377-A8B3-41329DD70E64}" destId="{188D7EF2-CCA1-45E9-B598-827FAA4F7C56}" srcOrd="0" destOrd="0" presId="urn:microsoft.com/office/officeart/2008/layout/HorizontalMultiLevelHierarchy"/>
    <dgm:cxn modelId="{D3D1C65B-7F0A-46BA-B7EB-06C96BC5A3F6}" type="presParOf" srcId="{188D7EF2-CCA1-45E9-B598-827FAA4F7C56}" destId="{12B8B4E0-8A3D-4C4A-9AF9-73153C212C35}" srcOrd="0" destOrd="0" presId="urn:microsoft.com/office/officeart/2008/layout/HorizontalMultiLevelHierarchy"/>
    <dgm:cxn modelId="{762B7D7C-7CE2-415C-A2E6-806C6F7C900D}" type="presParOf" srcId="{421F938D-A632-4377-A8B3-41329DD70E64}" destId="{CC2A04C2-05BF-488E-8D95-FF00A0291987}" srcOrd="1" destOrd="0" presId="urn:microsoft.com/office/officeart/2008/layout/HorizontalMultiLevelHierarchy"/>
    <dgm:cxn modelId="{D78A050D-1DB6-4D1F-BEB3-A0B754C5495B}" type="presParOf" srcId="{CC2A04C2-05BF-488E-8D95-FF00A0291987}" destId="{C6152613-A0CB-419A-A9EC-1A1F22887E94}" srcOrd="0" destOrd="0" presId="urn:microsoft.com/office/officeart/2008/layout/HorizontalMultiLevelHierarchy"/>
    <dgm:cxn modelId="{7515F997-FA65-4277-88BE-A24B35C5D8A4}" type="presParOf" srcId="{CC2A04C2-05BF-488E-8D95-FF00A0291987}" destId="{BBE3238A-A726-4C74-9139-8BA5F4282541}" srcOrd="1" destOrd="0" presId="urn:microsoft.com/office/officeart/2008/layout/HorizontalMultiLevelHierarchy"/>
    <dgm:cxn modelId="{61EB5DF7-0CD0-4EA8-9258-967B769B39AD}" type="presParOf" srcId="{BBE3238A-A726-4C74-9139-8BA5F4282541}" destId="{C75D219F-975C-473C-AB8E-59FD44CFBDBD}" srcOrd="0" destOrd="0" presId="urn:microsoft.com/office/officeart/2008/layout/HorizontalMultiLevelHierarchy"/>
    <dgm:cxn modelId="{65341EF8-34ED-446F-A5C2-7FE9E6B12305}" type="presParOf" srcId="{C75D219F-975C-473C-AB8E-59FD44CFBDBD}" destId="{78D8481C-1BC7-4ECE-956D-E355719A99E8}" srcOrd="0" destOrd="0" presId="urn:microsoft.com/office/officeart/2008/layout/HorizontalMultiLevelHierarchy"/>
    <dgm:cxn modelId="{A8DC71DB-ECE7-468F-8797-7D181FAA3F51}" type="presParOf" srcId="{BBE3238A-A726-4C74-9139-8BA5F4282541}" destId="{75113DF6-E8DD-4DC7-A6FA-D8CD448AC120}" srcOrd="1" destOrd="0" presId="urn:microsoft.com/office/officeart/2008/layout/HorizontalMultiLevelHierarchy"/>
    <dgm:cxn modelId="{546802E4-1564-418F-B226-4214545DBA3C}" type="presParOf" srcId="{75113DF6-E8DD-4DC7-A6FA-D8CD448AC120}" destId="{E3C55170-7984-44CA-A795-92E06A142880}" srcOrd="0" destOrd="0" presId="urn:microsoft.com/office/officeart/2008/layout/HorizontalMultiLevelHierarchy"/>
    <dgm:cxn modelId="{0FD9B017-7E5C-487F-86FD-1B70CCF4AC29}" type="presParOf" srcId="{75113DF6-E8DD-4DC7-A6FA-D8CD448AC120}" destId="{067AC695-DABB-462D-A181-C8039F0AEBA9}" srcOrd="1" destOrd="0" presId="urn:microsoft.com/office/officeart/2008/layout/HorizontalMultiLevelHierarchy"/>
    <dgm:cxn modelId="{DC63CD1B-5F50-40F1-8FD0-98D8BB5E95FF}" type="presParOf" srcId="{EBFEE586-B9C9-4211-839C-8F5F438822DF}" destId="{E93D0824-553E-410C-A6DA-E362C958FC07}" srcOrd="6" destOrd="0" presId="urn:microsoft.com/office/officeart/2008/layout/HorizontalMultiLevelHierarchy"/>
    <dgm:cxn modelId="{C7BF36ED-F8BF-45AD-B5C3-BBDF06C755E7}" type="presParOf" srcId="{E93D0824-553E-410C-A6DA-E362C958FC07}" destId="{DB906AC1-D7BE-4859-8E50-89A10B3BF4A1}" srcOrd="0" destOrd="0" presId="urn:microsoft.com/office/officeart/2008/layout/HorizontalMultiLevelHierarchy"/>
    <dgm:cxn modelId="{ADED5E4D-66D0-4B8B-A013-24DDDB770611}" type="presParOf" srcId="{EBFEE586-B9C9-4211-839C-8F5F438822DF}" destId="{E2592B21-85FE-4C49-B26D-5E03B501280B}" srcOrd="7" destOrd="0" presId="urn:microsoft.com/office/officeart/2008/layout/HorizontalMultiLevelHierarchy"/>
    <dgm:cxn modelId="{76DDF1EB-033B-4FE1-8C80-52B7DD3E380C}" type="presParOf" srcId="{E2592B21-85FE-4C49-B26D-5E03B501280B}" destId="{787A79EF-06B4-45FA-A0ED-1548E0BD55A0}" srcOrd="0" destOrd="0" presId="urn:microsoft.com/office/officeart/2008/layout/HorizontalMultiLevelHierarchy"/>
    <dgm:cxn modelId="{8363E8C5-2586-4B65-BD75-CE988712AF19}" type="presParOf" srcId="{E2592B21-85FE-4C49-B26D-5E03B501280B}" destId="{80FDA122-60B3-4ADC-8875-2426EE4A468B}" srcOrd="1" destOrd="0" presId="urn:microsoft.com/office/officeart/2008/layout/HorizontalMultiLevelHierarchy"/>
    <dgm:cxn modelId="{FFFB3D84-CE45-4F7E-B11C-0A1DA73E5B74}" type="presParOf" srcId="{80FDA122-60B3-4ADC-8875-2426EE4A468B}" destId="{DC87D381-369C-4131-9319-94D8518974CE}" srcOrd="0" destOrd="0" presId="urn:microsoft.com/office/officeart/2008/layout/HorizontalMultiLevelHierarchy"/>
    <dgm:cxn modelId="{E0F3F63F-A1BD-46F9-A584-2546C674246A}" type="presParOf" srcId="{DC87D381-369C-4131-9319-94D8518974CE}" destId="{1B287544-5B37-4878-8C3D-93A768246025}" srcOrd="0" destOrd="0" presId="urn:microsoft.com/office/officeart/2008/layout/HorizontalMultiLevelHierarchy"/>
    <dgm:cxn modelId="{E9DC82CB-7509-4EBD-9F55-F421FEBD1D35}" type="presParOf" srcId="{80FDA122-60B3-4ADC-8875-2426EE4A468B}" destId="{92A5BD1B-527A-44F0-A4F5-ADBE2FE51692}" srcOrd="1" destOrd="0" presId="urn:microsoft.com/office/officeart/2008/layout/HorizontalMultiLevelHierarchy"/>
    <dgm:cxn modelId="{2CDF11FC-2864-44C0-A6CE-0B710A6F167C}" type="presParOf" srcId="{92A5BD1B-527A-44F0-A4F5-ADBE2FE51692}" destId="{2E58071B-E1F7-429D-98BC-034C68323732}" srcOrd="0" destOrd="0" presId="urn:microsoft.com/office/officeart/2008/layout/HorizontalMultiLevelHierarchy"/>
    <dgm:cxn modelId="{44B7C9C4-25EC-46F1-906C-13394BEDE1D2}" type="presParOf" srcId="{92A5BD1B-527A-44F0-A4F5-ADBE2FE51692}" destId="{96C2BFF6-9BED-4BB4-A493-EED5E4BBCCBD}" srcOrd="1" destOrd="0" presId="urn:microsoft.com/office/officeart/2008/layout/HorizontalMultiLevelHierarchy"/>
    <dgm:cxn modelId="{097A8E00-A9F1-4FE7-8C91-D6859F6F5801}" type="presParOf" srcId="{EBFEE586-B9C9-4211-839C-8F5F438822DF}" destId="{B705B24B-59E9-4FD8-9554-F69557C0B5FF}" srcOrd="8" destOrd="0" presId="urn:microsoft.com/office/officeart/2008/layout/HorizontalMultiLevelHierarchy"/>
    <dgm:cxn modelId="{3DC4591A-7538-4DFE-8DD3-72CB0BF936A0}" type="presParOf" srcId="{B705B24B-59E9-4FD8-9554-F69557C0B5FF}" destId="{FFE309FB-A4BB-404C-85D5-95B230F25C76}" srcOrd="0" destOrd="0" presId="urn:microsoft.com/office/officeart/2008/layout/HorizontalMultiLevelHierarchy"/>
    <dgm:cxn modelId="{AA384CCE-86FA-4CB3-8D2B-3685362A7483}" type="presParOf" srcId="{EBFEE586-B9C9-4211-839C-8F5F438822DF}" destId="{EC176B5E-055B-47D5-A78E-EC7EA069BEF4}" srcOrd="9" destOrd="0" presId="urn:microsoft.com/office/officeart/2008/layout/HorizontalMultiLevelHierarchy"/>
    <dgm:cxn modelId="{1E2631DC-03C5-4EA3-8BB5-6DF5B3A9EF73}" type="presParOf" srcId="{EC176B5E-055B-47D5-A78E-EC7EA069BEF4}" destId="{5952B8B1-B2E4-4C47-A1D6-3A3164C5ABB2}" srcOrd="0" destOrd="0" presId="urn:microsoft.com/office/officeart/2008/layout/HorizontalMultiLevelHierarchy"/>
    <dgm:cxn modelId="{6645F091-819A-4B5C-B9F0-FD78D3793A86}" type="presParOf" srcId="{EC176B5E-055B-47D5-A78E-EC7EA069BEF4}" destId="{8FC61752-F6E4-4781-9B82-446269F5F5E2}" srcOrd="1" destOrd="0" presId="urn:microsoft.com/office/officeart/2008/layout/HorizontalMultiLevelHierarchy"/>
    <dgm:cxn modelId="{5C0DC549-CB3D-4852-8F07-E7C300B0C189}" type="presParOf" srcId="{8FC61752-F6E4-4781-9B82-446269F5F5E2}" destId="{93490721-32C0-4B4C-90FE-4FA1DE50A6AD}" srcOrd="0" destOrd="0" presId="urn:microsoft.com/office/officeart/2008/layout/HorizontalMultiLevelHierarchy"/>
    <dgm:cxn modelId="{19121EF1-1009-44C2-A1DE-47C5B4E6EF96}" type="presParOf" srcId="{93490721-32C0-4B4C-90FE-4FA1DE50A6AD}" destId="{65A592E8-11D7-4519-9008-693D5384A4A2}" srcOrd="0" destOrd="0" presId="urn:microsoft.com/office/officeart/2008/layout/HorizontalMultiLevelHierarchy"/>
    <dgm:cxn modelId="{A53FBF08-AFC2-4A45-BDE1-F5D05626EA6D}" type="presParOf" srcId="{8FC61752-F6E4-4781-9B82-446269F5F5E2}" destId="{B3CEF53E-A440-4934-BBE0-3166FD160A4A}" srcOrd="1" destOrd="0" presId="urn:microsoft.com/office/officeart/2008/layout/HorizontalMultiLevelHierarchy"/>
    <dgm:cxn modelId="{EA023777-334F-492F-A93B-EBC75A7E28BF}" type="presParOf" srcId="{B3CEF53E-A440-4934-BBE0-3166FD160A4A}" destId="{D9C59FE4-B8CC-4BB4-A638-7EF6222D7A3D}" srcOrd="0" destOrd="0" presId="urn:microsoft.com/office/officeart/2008/layout/HorizontalMultiLevelHierarchy"/>
    <dgm:cxn modelId="{55B7234A-A7EB-4AEB-9315-76AE90F66474}" type="presParOf" srcId="{B3CEF53E-A440-4934-BBE0-3166FD160A4A}" destId="{BBE02820-C77D-4209-A0F7-51DB176551AA}" srcOrd="1" destOrd="0" presId="urn:microsoft.com/office/officeart/2008/layout/HorizontalMultiLevelHierarchy"/>
    <dgm:cxn modelId="{DD6FC9FF-B465-4E4A-AE84-94E2331D82ED}" type="presParOf" srcId="{BBE02820-C77D-4209-A0F7-51DB176551AA}" destId="{9CD7B068-8CD2-4C48-AB98-0936F9237433}" srcOrd="0" destOrd="0" presId="urn:microsoft.com/office/officeart/2008/layout/HorizontalMultiLevelHierarchy"/>
    <dgm:cxn modelId="{AFC83032-E2D2-418B-AC32-F869CF7E9BAA}" type="presParOf" srcId="{9CD7B068-8CD2-4C48-AB98-0936F9237433}" destId="{8CD1E2C5-426A-4025-AAFD-14688831B8A6}" srcOrd="0" destOrd="0" presId="urn:microsoft.com/office/officeart/2008/layout/HorizontalMultiLevelHierarchy"/>
    <dgm:cxn modelId="{9DF88D07-DA1A-4CE5-8043-99C609AF41AD}" type="presParOf" srcId="{BBE02820-C77D-4209-A0F7-51DB176551AA}" destId="{ADE4D41E-4C4E-447B-8580-32B2377A5A3D}" srcOrd="1" destOrd="0" presId="urn:microsoft.com/office/officeart/2008/layout/HorizontalMultiLevelHierarchy"/>
    <dgm:cxn modelId="{6330C4F9-3AFD-4028-AD0D-5FC107779CF7}" type="presParOf" srcId="{ADE4D41E-4C4E-447B-8580-32B2377A5A3D}" destId="{E81C5285-A891-45E7-8532-24546BE44783}" srcOrd="0" destOrd="0" presId="urn:microsoft.com/office/officeart/2008/layout/HorizontalMultiLevelHierarchy"/>
    <dgm:cxn modelId="{9EF28F89-AB9E-403C-A15E-63300504ACB4}" type="presParOf" srcId="{ADE4D41E-4C4E-447B-8580-32B2377A5A3D}" destId="{A5E60FEA-4F53-4AB5-83A1-32EA944B357D}" srcOrd="1" destOrd="0" presId="urn:microsoft.com/office/officeart/2008/layout/HorizontalMultiLevelHierarchy"/>
    <dgm:cxn modelId="{936D288C-6E27-46DF-BBCE-395DB8C58B36}" type="presParOf" srcId="{A5E60FEA-4F53-4AB5-83A1-32EA944B357D}" destId="{9949B327-D713-4A3C-B54B-22C7612D0BBE}" srcOrd="0" destOrd="0" presId="urn:microsoft.com/office/officeart/2008/layout/HorizontalMultiLevelHierarchy"/>
    <dgm:cxn modelId="{9EB508BC-3A82-4A0D-91AB-D34BA193D7EA}" type="presParOf" srcId="{9949B327-D713-4A3C-B54B-22C7612D0BBE}" destId="{77AD6A7F-2F58-4EFE-89AB-1FF2C06D3FB1}" srcOrd="0" destOrd="0" presId="urn:microsoft.com/office/officeart/2008/layout/HorizontalMultiLevelHierarchy"/>
    <dgm:cxn modelId="{53611764-3CED-4BDF-99C0-592CB8A96E51}" type="presParOf" srcId="{A5E60FEA-4F53-4AB5-83A1-32EA944B357D}" destId="{2975CCE5-BCB6-4CCA-8370-4A43225193A0}" srcOrd="1" destOrd="0" presId="urn:microsoft.com/office/officeart/2008/layout/HorizontalMultiLevelHierarchy"/>
    <dgm:cxn modelId="{F69A51E1-5D4E-45CE-8812-FE0217E3BE32}" type="presParOf" srcId="{2975CCE5-BCB6-4CCA-8370-4A43225193A0}" destId="{B36334C6-5CD4-4074-9659-46E97F21B323}" srcOrd="0" destOrd="0" presId="urn:microsoft.com/office/officeart/2008/layout/HorizontalMultiLevelHierarchy"/>
    <dgm:cxn modelId="{61D1BC82-CD93-42C6-B1E0-78F541778187}" type="presParOf" srcId="{2975CCE5-BCB6-4CCA-8370-4A43225193A0}" destId="{88E744B0-A385-407B-ABBB-A0E2EDA58E35}" srcOrd="1" destOrd="0" presId="urn:microsoft.com/office/officeart/2008/layout/HorizontalMultiLevelHierarchy"/>
  </dgm:cxnLst>
  <dgm:bg/>
  <dgm:whole/>
  <dgm:extLst>
    <a:ext uri="{C62137D5-CB1D-491B-B009-E17868A290BF}">
      <dgm14:recolorImg xmlns="" xmlns:dgm14="http://schemas.microsoft.com/office/drawing/2010/diagram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ome\Desktop\&#1048;&#1085;&#1090;&#1077;&#1075;&#1088;&#1080;&#1088;&#1086;&#1074;&#1072;&#1085;&#1085;&#1099;&#1081;%20&#1091;&#1088;&#1086;&#1082;%20&#1087;&#1086;%20&#1073;&#1080;&#1086;&#1083;&#1086;&#1075;&#1080;&#1080;%20&#1080;%20&#1080;&#1085;&#1092;&#1086;&#1088;&#1084;&#1072;&#1090;&#1080;&#1082;&#1077;\&#1094;&#1077;&#1087;&#1100;.mp4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%5bBIO9_09-53%5d_%5bMA_01%5d.sw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Цепи питания</a:t>
            </a:r>
            <a:b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</a:rPr>
              <a:t>Поток энергии</a:t>
            </a:r>
            <a:endParaRPr lang="ru-RU" sz="5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6814" y="4516437"/>
            <a:ext cx="8791575" cy="19337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Урок подготовили:</a:t>
            </a:r>
          </a:p>
          <a:p>
            <a:pPr algn="r"/>
            <a:r>
              <a:rPr lang="ru-RU" dirty="0" smtClean="0"/>
              <a:t>Маликова С.Ю. – учитель биологии</a:t>
            </a:r>
          </a:p>
          <a:p>
            <a:pPr algn="r"/>
            <a:r>
              <a:rPr lang="ru-RU" dirty="0" smtClean="0"/>
              <a:t>Куликова И.В. – учитель информатики, математики</a:t>
            </a:r>
          </a:p>
          <a:p>
            <a:pPr algn="r"/>
            <a:endParaRPr lang="ru-RU" dirty="0" smtClean="0"/>
          </a:p>
          <a:p>
            <a:pPr algn="r"/>
            <a:r>
              <a:rPr lang="ru-RU" sz="1600" dirty="0" smtClean="0"/>
              <a:t>2018г.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976128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1167" y="356134"/>
            <a:ext cx="9721516" cy="6061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176240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41413" y="618518"/>
            <a:ext cx="9905998" cy="7665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cap="all" dirty="0" smtClean="0">
                <a:effectLst>
                  <a:outerShdw blurRad="177800" dist="38100" dir="2700000" algn="tl">
                    <a:srgbClr val="000000">
                      <a:alpha val="24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Пример</a:t>
            </a:r>
            <a:endParaRPr kumimoji="0" lang="ru-RU" sz="40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177800" dist="38100" dir="2700000" algn="tl">
                  <a:srgbClr val="000000">
                    <a:alpha val="24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45859" y="349623"/>
            <a:ext cx="7584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Сколько нужно водорослей для того, чтобы выросла  щука массой 2 кг?</a:t>
            </a:r>
            <a:endParaRPr lang="ru-RU" sz="3600" b="1" dirty="0"/>
          </a:p>
        </p:txBody>
      </p:sp>
      <p:pic>
        <p:nvPicPr>
          <p:cNvPr id="2052" name="Picture 4" descr="http://hddfhm.com/images/pearch-clipart-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5859" y="1855266"/>
            <a:ext cx="3100480" cy="2192298"/>
          </a:xfrm>
          <a:prstGeom prst="rect">
            <a:avLst/>
          </a:prstGeom>
          <a:noFill/>
        </p:spPr>
      </p:pic>
      <p:pic>
        <p:nvPicPr>
          <p:cNvPr id="2054" name="Picture 6" descr="http://cs01.services.mya5.ru/DgABAIQAzQG4Aczc_8P7Dw/g1ESqTNwA95qHGyPbPUYjg/sv/image/ee/cc/3d/332476/53/%D1%89%D1%83%D0%BA%D0%B0.png?14682720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2436" y="1883708"/>
            <a:ext cx="4191000" cy="2095501"/>
          </a:xfrm>
          <a:prstGeom prst="rect">
            <a:avLst/>
          </a:prstGeom>
          <a:noFill/>
        </p:spPr>
      </p:pic>
      <p:pic>
        <p:nvPicPr>
          <p:cNvPr id="2056" name="Picture 8" descr="http://img-fotki.yandex.ru/get/6213/159303434.c5/0_7df13_2bfa2a18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4716" y="1210235"/>
            <a:ext cx="1400377" cy="2756647"/>
          </a:xfrm>
          <a:prstGeom prst="rect">
            <a:avLst/>
          </a:prstGeom>
          <a:noFill/>
        </p:spPr>
      </p:pic>
      <p:pic>
        <p:nvPicPr>
          <p:cNvPr id="2058" name="Picture 10" descr="http://www.playcast.ru/uploads/2017/02/20/2172438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1374" y="1721224"/>
            <a:ext cx="2132703" cy="2151529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358154" y="4271153"/>
          <a:ext cx="3993775" cy="1950720"/>
        </p:xfrm>
        <a:graphic>
          <a:graphicData uri="http://schemas.openxmlformats.org/drawingml/2006/table">
            <a:tbl>
              <a:tblPr/>
              <a:tblGrid>
                <a:gridCol w="2086838"/>
                <a:gridCol w="1906937"/>
              </a:tblGrid>
              <a:tr h="364323">
                <a:tc>
                  <a:txBody>
                    <a:bodyPr/>
                    <a:lstStyle/>
                    <a:p>
                      <a:pPr algn="l" fontAlgn="b"/>
                      <a:r>
                        <a:rPr lang="ru-RU" sz="3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Название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3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Масса (кг)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23">
                <a:tc>
                  <a:txBody>
                    <a:bodyPr/>
                    <a:lstStyle/>
                    <a:p>
                      <a:pPr algn="l" fontAlgn="b"/>
                      <a:r>
                        <a:rPr lang="ru-RU" sz="3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Водоросли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3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23">
                <a:tc>
                  <a:txBody>
                    <a:bodyPr/>
                    <a:lstStyle/>
                    <a:p>
                      <a:pPr algn="l" fontAlgn="b"/>
                      <a:r>
                        <a:rPr lang="ru-RU" sz="3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Карась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3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23">
                <a:tc>
                  <a:txBody>
                    <a:bodyPr/>
                    <a:lstStyle/>
                    <a:p>
                      <a:pPr algn="l" fontAlgn="b"/>
                      <a:r>
                        <a:rPr lang="ru-RU" sz="3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Щука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3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5866839" y="3939988"/>
          <a:ext cx="53530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2304" y="278884"/>
            <a:ext cx="4893627" cy="147857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Выводы урока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474" y="1465716"/>
            <a:ext cx="8211594" cy="354171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Организм нуждается в обмене веществ</a:t>
            </a:r>
          </a:p>
          <a:p>
            <a:r>
              <a:rPr lang="ru-RU" sz="3200" b="1" dirty="0" smtClean="0"/>
              <a:t>Постоянно происходит перенос энергии</a:t>
            </a:r>
          </a:p>
          <a:p>
            <a:r>
              <a:rPr lang="ru-RU" sz="3200" b="1" dirty="0" smtClean="0"/>
              <a:t>При переносе теряется 90% энергии</a:t>
            </a:r>
          </a:p>
          <a:p>
            <a:r>
              <a:rPr lang="ru-RU" sz="3200" b="1" dirty="0" smtClean="0"/>
              <a:t>Учет потока энергии имеет важное практическое значение</a:t>
            </a:r>
            <a:endParaRPr lang="ru-RU" sz="3200" b="1" dirty="0"/>
          </a:p>
        </p:txBody>
      </p:sp>
      <p:pic>
        <p:nvPicPr>
          <p:cNvPr id="3074" name="Picture 2" descr="http://static1.1.sqspcdn.com/static/f/1772656/23116138/1373935445900/idea_medium_.jpg?token=kNeBsmFxfqR9%2BHFw4Ik76utPMbg%3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98032" y="744582"/>
            <a:ext cx="3993968" cy="5325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661632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041" y="98754"/>
            <a:ext cx="9905998" cy="1478570"/>
          </a:xfrm>
        </p:spPr>
        <p:txBody>
          <a:bodyPr>
            <a:normAutofit/>
          </a:bodyPr>
          <a:lstStyle/>
          <a:p>
            <a:r>
              <a:rPr lang="ru-RU" sz="4000" b="1" dirty="0" err="1" smtClean="0"/>
              <a:t>Логико</a:t>
            </a:r>
            <a:r>
              <a:rPr lang="ru-RU" sz="4000" b="1" dirty="0" smtClean="0"/>
              <a:t> – смысловая модель «Биоценоза»</a:t>
            </a:r>
            <a:endParaRPr lang="ru-RU" sz="4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35073201"/>
              </p:ext>
            </p:extLst>
          </p:nvPr>
        </p:nvGraphicFramePr>
        <p:xfrm>
          <a:off x="1131888" y="1501775"/>
          <a:ext cx="10485805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2056191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a1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3673" y="320223"/>
            <a:ext cx="3024187" cy="2663825"/>
          </a:xfrm>
        </p:spPr>
      </p:pic>
      <p:pic>
        <p:nvPicPr>
          <p:cNvPr id="41987" name="Picture 3" descr="a1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9" y="3357564"/>
            <a:ext cx="30241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a1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128" y="255724"/>
            <a:ext cx="302418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Выноска-облако 2"/>
          <p:cNvSpPr>
            <a:spLocks noChangeArrowheads="1"/>
          </p:cNvSpPr>
          <p:nvPr/>
        </p:nvSpPr>
        <p:spPr bwMode="auto">
          <a:xfrm>
            <a:off x="8079876" y="1655626"/>
            <a:ext cx="2195512" cy="1155700"/>
          </a:xfrm>
          <a:prstGeom prst="cloudCallout">
            <a:avLst>
              <a:gd name="adj1" fmla="val -214644"/>
              <a:gd name="adj2" fmla="val 258241"/>
            </a:avLst>
          </a:prstGeom>
          <a:solidFill>
            <a:srgbClr val="717171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2075" tIns="46038" rIns="92075" bIns="4603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</a:pPr>
            <a:endParaRPr lang="ru-RU" sz="3200" b="1"/>
          </a:p>
        </p:txBody>
      </p:sp>
      <p:sp>
        <p:nvSpPr>
          <p:cNvPr id="20486" name="Выноска-облако 2"/>
          <p:cNvSpPr>
            <a:spLocks noChangeArrowheads="1"/>
          </p:cNvSpPr>
          <p:nvPr/>
        </p:nvSpPr>
        <p:spPr bwMode="auto">
          <a:xfrm>
            <a:off x="4767535" y="3842385"/>
            <a:ext cx="2195512" cy="1155700"/>
          </a:xfrm>
          <a:prstGeom prst="cloudCallout">
            <a:avLst>
              <a:gd name="adj1" fmla="val -214644"/>
              <a:gd name="adj2" fmla="val 258241"/>
            </a:avLst>
          </a:prstGeom>
          <a:solidFill>
            <a:srgbClr val="717171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lIns="92075" tIns="46038" rIns="92075" bIns="46038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</a:pPr>
            <a:endParaRPr lang="ru-RU" sz="3200" b="1"/>
          </a:p>
        </p:txBody>
      </p:sp>
    </p:spTree>
    <p:extLst>
      <p:ext uri="{BB962C8B-B14F-4D97-AF65-F5344CB8AC3E}">
        <p14:creationId xmlns="" xmlns:p14="http://schemas.microsoft.com/office/powerpoint/2010/main" val="35501436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Цель урока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6630988" cy="3541714"/>
          </a:xfrm>
        </p:spPr>
        <p:txBody>
          <a:bodyPr>
            <a:normAutofit/>
          </a:bodyPr>
          <a:lstStyle/>
          <a:p>
            <a:r>
              <a:rPr lang="ru-RU" sz="4000" dirty="0"/>
              <a:t>формирование единой естественнонаучной картины мира</a:t>
            </a:r>
          </a:p>
        </p:txBody>
      </p:sp>
      <p:pic>
        <p:nvPicPr>
          <p:cNvPr id="12290" name="Picture 2" descr="http://images.myshared.ru/6/642162/slide_2.jpg"/>
          <p:cNvPicPr>
            <a:picLocks noChangeAspect="1" noChangeArrowheads="1"/>
          </p:cNvPicPr>
          <p:nvPr/>
        </p:nvPicPr>
        <p:blipFill>
          <a:blip r:embed="rId3" cstate="print"/>
          <a:srcRect l="18013" t="11619" r="7987" b="12952"/>
          <a:stretch>
            <a:fillRect/>
          </a:stretch>
        </p:blipFill>
        <p:spPr bwMode="auto">
          <a:xfrm>
            <a:off x="7103817" y="1632856"/>
            <a:ext cx="4613566" cy="3526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175295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721895"/>
            <a:ext cx="9439502" cy="405911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b="1" dirty="0">
                <a:effectLst/>
              </a:rPr>
              <a:t>« Миллион томов, а не четыре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Нужны, чтоб в красках описать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Войну и мир в животном мире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И невозможно отрицать…..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Ягненка любит волк – </a:t>
            </a:r>
            <a:r>
              <a:rPr lang="ru-RU" sz="3600" b="1" dirty="0" smtClean="0">
                <a:effectLst/>
              </a:rPr>
              <a:t>сосед,</a:t>
            </a:r>
            <a:endParaRPr lang="ru-RU" sz="3600" b="1" dirty="0">
              <a:effectLst/>
            </a:endParaRP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Но лишь как блюдо на обед.</a:t>
            </a:r>
          </a:p>
          <a:p>
            <a:pPr marL="0" indent="0" algn="ctr">
              <a:buNone/>
            </a:pPr>
            <a:r>
              <a:rPr lang="ru-RU" sz="3600" b="1" dirty="0" smtClean="0">
                <a:effectLst/>
              </a:rPr>
              <a:t>Да </a:t>
            </a:r>
            <a:r>
              <a:rPr lang="ru-RU" sz="3600" b="1" dirty="0">
                <a:effectLst/>
              </a:rPr>
              <a:t>и у мышек без кота</a:t>
            </a:r>
          </a:p>
          <a:p>
            <a:pPr marL="0" indent="0" algn="ctr">
              <a:buNone/>
            </a:pPr>
            <a:r>
              <a:rPr lang="ru-RU" sz="3600" b="1" dirty="0">
                <a:effectLst/>
              </a:rPr>
              <a:t>Была бы жизнь уже не та»</a:t>
            </a:r>
          </a:p>
          <a:p>
            <a:endParaRPr lang="ru-RU" dirty="0"/>
          </a:p>
        </p:txBody>
      </p:sp>
      <p:pic>
        <p:nvPicPr>
          <p:cNvPr id="11266" name="Picture 2" descr="http://ravanda.ru/f/iex_im/3nsie313tqsn083uwirynx9yg8b2h5vsfqmwekzkq19o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774" y="2037668"/>
            <a:ext cx="11788231" cy="50794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040998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476" y="174380"/>
            <a:ext cx="9905998" cy="1197219"/>
          </a:xfrm>
        </p:spPr>
        <p:txBody>
          <a:bodyPr/>
          <a:lstStyle/>
          <a:p>
            <a:r>
              <a:rPr lang="ru-RU" dirty="0" smtClean="0"/>
              <a:t>Посмотрите данный мультфильм</a:t>
            </a:r>
            <a:endParaRPr lang="ru-RU" dirty="0"/>
          </a:p>
        </p:txBody>
      </p:sp>
      <p:pic>
        <p:nvPicPr>
          <p:cNvPr id="4" name="цепь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72937" y="943246"/>
            <a:ext cx="7487785" cy="56158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76550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Проблема урока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6686" y="1528354"/>
            <a:ext cx="6540725" cy="426284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 надо ли, чтобы в природе кто-то кого-то ел?</a:t>
            </a:r>
          </a:p>
          <a:p>
            <a:r>
              <a:rPr lang="ru-RU" sz="3600" dirty="0" smtClean="0"/>
              <a:t>И можно ли без этого обойтись?</a:t>
            </a:r>
            <a:endParaRPr lang="ru-RU" sz="3600" dirty="0"/>
          </a:p>
        </p:txBody>
      </p:sp>
      <p:pic>
        <p:nvPicPr>
          <p:cNvPr id="9220" name="Picture 4" descr="http://topuspeh.ru/wp-content/uploads/2013/02/vopros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1546" y="1854926"/>
            <a:ext cx="2907757" cy="43520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450886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Цепи питания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Механизм передачи энергии в пищевых взаимоотношениях</a:t>
            </a: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40555" y="4249699"/>
            <a:ext cx="7848299" cy="2205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855272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4000" b="1" dirty="0" smtClean="0"/>
              <a:t>«Правила» пищевых цепей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1413" y="1902977"/>
            <a:ext cx="9905999" cy="354171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dirty="0"/>
              <a:t>Солнце - источник энергии, необходимой для жизни на </a:t>
            </a:r>
            <a:r>
              <a:rPr lang="ru-RU" sz="3200" dirty="0" smtClean="0"/>
              <a:t>Земле</a:t>
            </a:r>
            <a:endParaRPr lang="ru-RU" sz="3200" dirty="0"/>
          </a:p>
          <a:p>
            <a:pPr>
              <a:defRPr/>
            </a:pPr>
            <a:r>
              <a:rPr lang="ru-RU" sz="3200" dirty="0"/>
              <a:t>Зеленое растение, способное поглощать солнечную </a:t>
            </a:r>
            <a:r>
              <a:rPr lang="ru-RU" sz="3200" dirty="0" smtClean="0"/>
              <a:t>энергию - </a:t>
            </a:r>
            <a:r>
              <a:rPr lang="ru-RU" sz="3200" dirty="0"/>
              <a:t>начало любой пищевой </a:t>
            </a:r>
            <a:r>
              <a:rPr lang="ru-RU" sz="3200" dirty="0" smtClean="0"/>
              <a:t>цепи</a:t>
            </a:r>
            <a:endParaRPr lang="ru-RU" sz="3200" dirty="0"/>
          </a:p>
          <a:p>
            <a:pPr>
              <a:defRPr/>
            </a:pPr>
            <a:r>
              <a:rPr lang="ru-RU" sz="3200" dirty="0"/>
              <a:t>Разнообразие способов питания животных – это разнообразие способов получения ими пищи как источника энергии</a:t>
            </a:r>
          </a:p>
        </p:txBody>
      </p:sp>
    </p:spTree>
    <p:extLst>
      <p:ext uri="{BB962C8B-B14F-4D97-AF65-F5344CB8AC3E}">
        <p14:creationId xmlns="" xmlns:p14="http://schemas.microsoft.com/office/powerpoint/2010/main" val="20046359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hlinkClick r:id="rId2" action="ppaction://hlinkfile"/>
              </a:rPr>
              <a:t>Цепи и сети питания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194599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10986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82000"/>
                <a:satMod val="150000"/>
                <a:lumMod val="16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86038" y="298384"/>
            <a:ext cx="9933271" cy="61616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1581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173</TotalTime>
  <Words>233</Words>
  <Application>Microsoft Office PowerPoint</Application>
  <PresentationFormat>Произвольный</PresentationFormat>
  <Paragraphs>61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Контур</vt:lpstr>
      <vt:lpstr>Цепи питания Поток энергии</vt:lpstr>
      <vt:lpstr>Цель урока</vt:lpstr>
      <vt:lpstr>Слайд 3</vt:lpstr>
      <vt:lpstr>Посмотрите данный мультфильм</vt:lpstr>
      <vt:lpstr>Проблема урока </vt:lpstr>
      <vt:lpstr>Цепи питания</vt:lpstr>
      <vt:lpstr>«Правила» пищевых цепей</vt:lpstr>
      <vt:lpstr>Цепи и сети питания</vt:lpstr>
      <vt:lpstr>Слайд 9</vt:lpstr>
      <vt:lpstr>Слайд 10</vt:lpstr>
      <vt:lpstr>Слайд 11</vt:lpstr>
      <vt:lpstr>Выводы урока</vt:lpstr>
      <vt:lpstr>Логико – смысловая модель «Биоценоза»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Цепи питания Поток энергии</dc:title>
  <dc:creator>home</dc:creator>
  <cp:lastModifiedBy>Home</cp:lastModifiedBy>
  <cp:revision>22</cp:revision>
  <dcterms:created xsi:type="dcterms:W3CDTF">2016-05-19T20:42:29Z</dcterms:created>
  <dcterms:modified xsi:type="dcterms:W3CDTF">2018-06-19T14:49:16Z</dcterms:modified>
</cp:coreProperties>
</file>