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2" r:id="rId6"/>
    <p:sldId id="265" r:id="rId7"/>
    <p:sldId id="260" r:id="rId8"/>
    <p:sldId id="264" r:id="rId9"/>
    <p:sldId id="263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39D6E-3D7B-404F-85BE-14306080D47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EB721-F93F-4BB1-95AD-1E31C27D7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78" y="0"/>
            <a:ext cx="9191278" cy="692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8596" y="1285861"/>
            <a:ext cx="671517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какие гласные, гласные прекрасные.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Закрепить знания о гласных звуках.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Морозова Татьяна  Валентиновна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ГБДОУ№32 </a:t>
            </a:r>
          </a:p>
          <a:p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190" y="0"/>
            <a:ext cx="9205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071538" y="1857364"/>
            <a:ext cx="53578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190" y="0"/>
            <a:ext cx="9205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500034" y="1285860"/>
            <a:ext cx="65722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звуков есть на свете: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Шелест листьев, плеск волны.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бывают звуки речи,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их точно знать должны.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190" y="0"/>
            <a:ext cx="9205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57224" y="100010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звук? Скажи!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Постучи 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пошурши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Покричи и позвени,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Звук, попробуй, догони!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Даже если подойдёшь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осторожно,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увидишь, не найдёшь,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услышать можно.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988" y="0"/>
            <a:ext cx="9205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282" y="714356"/>
            <a:ext cx="521497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одной волшебной стране жили 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страна эта была совсем крохотная. Жителей этой страны никто никогда не видел, так как они были невидимками, а вот слышать их можно было. Шесть 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звуков были певцами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А, У, О, И, Э, Ы.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 певучесть и голосистость их прозвали 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гласными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Они очень дружили.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Эти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распевали волшебные песни. Мы тоже можем петь вместе с ними, но для этого надо узнавать все 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и правильно их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произносить.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988" y="0"/>
            <a:ext cx="9205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928670"/>
            <a:ext cx="476253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85720" y="4643446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Страна Гласных звуков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988" y="0"/>
            <a:ext cx="9205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039526"/>
            <a:ext cx="5000660" cy="362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868" y="3714752"/>
            <a:ext cx="7232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190" y="0"/>
            <a:ext cx="9205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42910" y="285728"/>
            <a:ext cx="557216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Широко откроет рот,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Песню первую споет –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АААА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откроет рот колечком,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Встанет солнце за крылечком –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ООООО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Сдвинет губы трубочкой,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Пропоет он дудочкой -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УУУУ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Губки улыбаются,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Зубки появляются -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ИИИИИ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вдруг ворчать начнет,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Тут уж каждый запоет –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ЫЫЫЫ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Любит голосок резвиться,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Любит голосок дразнится.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тогда кричит тебе: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“Ну -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спой мне песню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988" y="0"/>
            <a:ext cx="9205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14282" y="214290"/>
            <a:ext cx="70008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Гласные звуки легко и свободно вырываются наружу, не встречая на своём пути никаких преград. Их можно долго и громко петь — каждый в отдельности и последовательно переставляя.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попоём.  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[а, о, у, э,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и].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Называются они гласными, от слова «глас», т.е. голос. Потому, что их можно петь гласом, голосом.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Эти звуки мы будем обозначать красным кружочком. Посмотрите они, как мячик. Он может долго катиться, так и гласные — поются, тянутся.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4" name="Picture 14" descr="C:\Users\Admin\Pictures\для презентации\red-47690_960_7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4286256"/>
            <a:ext cx="2285992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153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2018-06-19T17:39:11Z</dcterms:created>
  <dcterms:modified xsi:type="dcterms:W3CDTF">2018-06-19T18:52:40Z</dcterms:modified>
</cp:coreProperties>
</file>