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0D5C1-0359-4DF3-91D7-10A4D5B47B4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4D6A7-EAD7-4DE1-B506-13D0F52C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Pictures\для презентации\frames-174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8964"/>
            <a:ext cx="9143999" cy="6936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1785926"/>
            <a:ext cx="60007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Вот они, согласные, </a:t>
            </a:r>
          </a:p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Очень-очень важные!</a:t>
            </a:r>
          </a:p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Получить знания о согласных звуках.</a:t>
            </a:r>
          </a:p>
          <a:p>
            <a:pPr algn="ctr"/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Морозова Татьяна Валентиновна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ГБДОУ№32</a:t>
            </a:r>
          </a:p>
          <a:p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2018 год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00166" y="571480"/>
            <a:ext cx="657229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«Сказку о согласных звуках»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Жили-были веселые человечки-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Они умели петь песни. Их звали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«А»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«Ы»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вместе их называли — "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гласные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гласных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звуков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звонкие голоса и они пели как птицы. Однажды они так весело запели, что и другим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звукам захотелось так петь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"П-П-П" — запыхтел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согласный звук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"П". Пыхтел, пыхтел, а спеть песенку не смог. Заплакал он, 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загоревал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"Ох, какой я не певучий, у меня нет голоса, я не могу петь".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"Т-Т-Т" — застучал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"Т", Стучал, стучал, а спеть песенку не смог. Заплакал, загоревал; "Ох, какой я невезучий, у меня тоже нет голоса, меня почти никто не слышит".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"К-К-К" — закряхтел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"К" и тоже не смог спеть песенку.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"Не печальтесь, не певучие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—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сказала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голосистая девочка —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"А", — Мы,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гласные звуки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сможем всем помочь. Только вы всегда должны стоять рядом с нами.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?" "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!" — закричали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тех пор стали крепко дружить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гласные и согласные звуки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Встанут рядом и поют любую песенку.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00174"/>
            <a:ext cx="5572164" cy="417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214422"/>
            <a:ext cx="5857916" cy="413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643174" y="785794"/>
            <a:ext cx="507209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полон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звуков – живых и неживых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громких и тихих, приятных и резких… Вслушиваясь в звучание окружающего мира, мы догадываемся о событиях, происходящих вокруг.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звуков речи есть и другие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которые не поются, а произносятся кратко, в это время активно работают наши органы 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губы, язык. Это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согласные звуки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428860" y="500042"/>
            <a:ext cx="51435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 этой волшебной стране звуков есть ещё жители — согласные звуки. Им живётся хуже. Чтобы их произнести воздуху нужно прорываться через преграды, которые ставят им губы, зубы, язык. Петь эти звуки сами не могут, а соглашаются петь только вместе с гласными. Поэтому  они и называются согласные звуки.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857488" y="1571612"/>
            <a:ext cx="4572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согласные согласны</a:t>
            </a:r>
          </a:p>
          <a:p>
            <a:pPr fontAlgn="base"/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Шелестеть, шептать, свистеть,</a:t>
            </a:r>
          </a:p>
          <a:p>
            <a:pPr fontAlgn="base"/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Даже фыркать и скрипеть, </a:t>
            </a:r>
          </a:p>
          <a:p>
            <a:pPr fontAlgn="base"/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не хочется им петь</a:t>
            </a:r>
          </a:p>
          <a:p>
            <a:pPr fontAlgn="base"/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71802" y="785794"/>
            <a:ext cx="45005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кто согласен с гласными?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Конечно же, согласные!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с громким шумом их произнесём,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голосу поможем языком,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иногда зубами,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нёбом, и губами.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Звуки те согласные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такие разные: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500298" y="121442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Они бывают Звонкие –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(М, Л, З, Ж, Р, Н,)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Бывают и глухие –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(С, Ш, П, К, Ф, Х,)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Есть твердые и мягкие,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Бывают и другие...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85728"/>
            <a:ext cx="4071966" cy="575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43174" y="28572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С,С,С...- змеиный слышен свист,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Ш,Ш,Ш...- шуршит опавший лист,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Ж,Ж,Ж...- жуки в саду жужжат,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Р,Р,Р...- моторы тарахтят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000372"/>
            <a:ext cx="19526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http://mariafresa.net/data_gallery/green-square-clip-art-v7GYmc-clipar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571504" cy="571504"/>
          </a:xfrm>
          <a:prstGeom prst="rect">
            <a:avLst/>
          </a:prstGeom>
          <a:noFill/>
        </p:spPr>
      </p:pic>
      <p:pic>
        <p:nvPicPr>
          <p:cNvPr id="9" name="Picture 6" descr="http://mariafresa.net/data_gallery/green-square-clip-art-v7GYmc-clipar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714752"/>
            <a:ext cx="571504" cy="571504"/>
          </a:xfrm>
          <a:prstGeom prst="rect">
            <a:avLst/>
          </a:prstGeom>
          <a:noFill/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2928934"/>
            <a:ext cx="17240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 descr="http://www.pkicon.com/icons/38995/Box-blue-25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3571876"/>
            <a:ext cx="571504" cy="571504"/>
          </a:xfrm>
          <a:prstGeom prst="rect">
            <a:avLst/>
          </a:prstGeom>
          <a:noFill/>
        </p:spPr>
      </p:pic>
      <p:pic>
        <p:nvPicPr>
          <p:cNvPr id="16" name="Picture 12" descr="https://upload.wikimedia.org/wikipedia/commons/thumb/9/96/Button_Icon_White.svg/600px-Button_Icon_White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786058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890" y="0"/>
            <a:ext cx="91938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14612" y="500042"/>
            <a:ext cx="58578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Согласные звуки  произносятся коротко. Одни твердо, другие мягко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они ещё бывают звонкими и глухими. </a:t>
            </a:r>
          </a:p>
          <a:p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428868"/>
            <a:ext cx="271867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357430"/>
            <a:ext cx="2838124" cy="297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2" descr="https://upload.wikimedia.org/wikipedia/commons/thumb/9/96/Button_Icon_White.svg/600px-Button_Icon_White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2071678"/>
            <a:ext cx="1071570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134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2018-06-19T18:57:25Z</dcterms:created>
  <dcterms:modified xsi:type="dcterms:W3CDTF">2018-06-19T20:26:21Z</dcterms:modified>
</cp:coreProperties>
</file>