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2" r:id="rId15"/>
    <p:sldId id="273" r:id="rId16"/>
    <p:sldId id="271" r:id="rId17"/>
    <p:sldId id="277" r:id="rId18"/>
    <p:sldId id="274" r:id="rId19"/>
    <p:sldId id="279" r:id="rId20"/>
    <p:sldId id="278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2520"/>
    <a:srgbClr val="A36125"/>
    <a:srgbClr val="D48844"/>
    <a:srgbClr val="640000"/>
    <a:srgbClr val="DDD6EA"/>
    <a:srgbClr val="FF6600"/>
    <a:srgbClr val="FF004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C8B5F-05BA-4750-9534-ACA025A295E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9AD78A-598E-4405-9BA1-343CF697B97D}">
      <dgm:prSet phldrT="[Текст]"/>
      <dgm:spPr/>
      <dgm:t>
        <a:bodyPr/>
        <a:lstStyle/>
        <a:p>
          <a:r>
            <a:rPr lang="ru-RU" dirty="0" smtClean="0"/>
            <a:t>Санкт-Питер-</a:t>
          </a:r>
          <a:r>
            <a:rPr lang="ru-RU" dirty="0" err="1" smtClean="0"/>
            <a:t>Бурх</a:t>
          </a:r>
          <a:r>
            <a:rPr lang="ru-RU" dirty="0" smtClean="0"/>
            <a:t>   </a:t>
          </a:r>
        </a:p>
        <a:p>
          <a:r>
            <a:rPr lang="ru-RU" dirty="0" smtClean="0"/>
            <a:t>Санкт-Петербург (с 1720 года; с. 1991 года)</a:t>
          </a:r>
          <a:endParaRPr lang="ru-RU" dirty="0"/>
        </a:p>
      </dgm:t>
    </dgm:pt>
    <dgm:pt modelId="{760D379A-E9A8-4ED6-94F7-2F035882DC08}" type="parTrans" cxnId="{EDA7E0CB-E4EA-458D-889A-3F38ACAC7A36}">
      <dgm:prSet/>
      <dgm:spPr/>
      <dgm:t>
        <a:bodyPr/>
        <a:lstStyle/>
        <a:p>
          <a:endParaRPr lang="ru-RU"/>
        </a:p>
      </dgm:t>
    </dgm:pt>
    <dgm:pt modelId="{99A697D0-2432-48E4-9A35-3686BC3C837A}" type="sibTrans" cxnId="{EDA7E0CB-E4EA-458D-889A-3F38ACAC7A36}">
      <dgm:prSet/>
      <dgm:spPr/>
      <dgm:t>
        <a:bodyPr/>
        <a:lstStyle/>
        <a:p>
          <a:endParaRPr lang="ru-RU"/>
        </a:p>
      </dgm:t>
    </dgm:pt>
    <dgm:pt modelId="{26015E3E-DA6D-47F6-B703-BB1798D2F8CA}">
      <dgm:prSet phldrT="[Текст]"/>
      <dgm:spPr/>
      <dgm:t>
        <a:bodyPr/>
        <a:lstStyle/>
        <a:p>
          <a:r>
            <a:rPr lang="ru-RU" dirty="0" smtClean="0"/>
            <a:t>Петроград (с 1914 года, имя дано Императором Николаем </a:t>
          </a:r>
          <a:r>
            <a:rPr lang="en-US" dirty="0" smtClean="0"/>
            <a:t>II</a:t>
          </a:r>
          <a:r>
            <a:rPr lang="ru-RU" dirty="0" smtClean="0"/>
            <a:t> после вступления в Первую мировую войну)</a:t>
          </a:r>
          <a:endParaRPr lang="ru-RU" dirty="0"/>
        </a:p>
      </dgm:t>
    </dgm:pt>
    <dgm:pt modelId="{9DF64B53-598B-49B9-9F19-A30FC9BD4075}" type="parTrans" cxnId="{80A00323-659A-40C5-B944-943CB871AF5D}">
      <dgm:prSet/>
      <dgm:spPr/>
      <dgm:t>
        <a:bodyPr/>
        <a:lstStyle/>
        <a:p>
          <a:endParaRPr lang="ru-RU"/>
        </a:p>
      </dgm:t>
    </dgm:pt>
    <dgm:pt modelId="{AD72CFB6-ECDC-4DCE-ABE1-D64DC467F73C}" type="sibTrans" cxnId="{80A00323-659A-40C5-B944-943CB871AF5D}">
      <dgm:prSet/>
      <dgm:spPr/>
      <dgm:t>
        <a:bodyPr/>
        <a:lstStyle/>
        <a:p>
          <a:endParaRPr lang="ru-RU"/>
        </a:p>
      </dgm:t>
    </dgm:pt>
    <dgm:pt modelId="{6E2DD5A0-9A79-478D-8707-12AE3B3139FD}">
      <dgm:prSet phldrT="[Текст]"/>
      <dgm:spPr/>
      <dgm:t>
        <a:bodyPr/>
        <a:lstStyle/>
        <a:p>
          <a:r>
            <a:rPr lang="ru-RU" dirty="0" smtClean="0"/>
            <a:t>Ленинград ( в 1924 году, в честь В.И. Ленина)</a:t>
          </a:r>
          <a:endParaRPr lang="ru-RU" dirty="0"/>
        </a:p>
      </dgm:t>
    </dgm:pt>
    <dgm:pt modelId="{AE64A386-E8D6-4C6F-8C2A-ECCA5E6FB875}" type="parTrans" cxnId="{14771ECB-2334-4F31-84FA-B58BFA174955}">
      <dgm:prSet/>
      <dgm:spPr/>
      <dgm:t>
        <a:bodyPr/>
        <a:lstStyle/>
        <a:p>
          <a:endParaRPr lang="ru-RU"/>
        </a:p>
      </dgm:t>
    </dgm:pt>
    <dgm:pt modelId="{86363332-0B68-4B6F-85A4-935CAFB83AF1}" type="sibTrans" cxnId="{14771ECB-2334-4F31-84FA-B58BFA174955}">
      <dgm:prSet/>
      <dgm:spPr/>
      <dgm:t>
        <a:bodyPr/>
        <a:lstStyle/>
        <a:p>
          <a:endParaRPr lang="ru-RU"/>
        </a:p>
      </dgm:t>
    </dgm:pt>
    <dgm:pt modelId="{B6BADD89-7FB5-4C97-B028-5B4818CE5B96}" type="pres">
      <dgm:prSet presAssocID="{CA2C8B5F-05BA-4750-9534-ACA025A295E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9F89D5C-7951-4BE8-94F5-8D84B2FCBE7F}" type="pres">
      <dgm:prSet presAssocID="{CA2C8B5F-05BA-4750-9534-ACA025A295EF}" presName="Name1" presStyleCnt="0"/>
      <dgm:spPr/>
    </dgm:pt>
    <dgm:pt modelId="{8420ABD7-5400-4FD1-A555-4668085B84DC}" type="pres">
      <dgm:prSet presAssocID="{CA2C8B5F-05BA-4750-9534-ACA025A295EF}" presName="cycle" presStyleCnt="0"/>
      <dgm:spPr/>
    </dgm:pt>
    <dgm:pt modelId="{EDAEEB42-B568-4D13-91CD-008ACBCAB4A5}" type="pres">
      <dgm:prSet presAssocID="{CA2C8B5F-05BA-4750-9534-ACA025A295EF}" presName="srcNode" presStyleLbl="node1" presStyleIdx="0" presStyleCnt="3"/>
      <dgm:spPr/>
    </dgm:pt>
    <dgm:pt modelId="{77DF43A9-CA05-48F9-91F1-9EF93598747B}" type="pres">
      <dgm:prSet presAssocID="{CA2C8B5F-05BA-4750-9534-ACA025A295EF}" presName="conn" presStyleLbl="parChTrans1D2" presStyleIdx="0" presStyleCnt="1"/>
      <dgm:spPr/>
      <dgm:t>
        <a:bodyPr/>
        <a:lstStyle/>
        <a:p>
          <a:endParaRPr lang="ru-RU"/>
        </a:p>
      </dgm:t>
    </dgm:pt>
    <dgm:pt modelId="{7A74A2F1-89C0-44C9-8A7D-F8404CAE55B4}" type="pres">
      <dgm:prSet presAssocID="{CA2C8B5F-05BA-4750-9534-ACA025A295EF}" presName="extraNode" presStyleLbl="node1" presStyleIdx="0" presStyleCnt="3"/>
      <dgm:spPr/>
    </dgm:pt>
    <dgm:pt modelId="{60E4C112-694B-4368-8D50-6FF9EF9976BF}" type="pres">
      <dgm:prSet presAssocID="{CA2C8B5F-05BA-4750-9534-ACA025A295EF}" presName="dstNode" presStyleLbl="node1" presStyleIdx="0" presStyleCnt="3"/>
      <dgm:spPr/>
    </dgm:pt>
    <dgm:pt modelId="{2D9DF3C9-C42A-4A34-BA4A-AF5EC74F43F7}" type="pres">
      <dgm:prSet presAssocID="{409AD78A-598E-4405-9BA1-343CF697B97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8D6E4-C231-44C8-B3A9-BC81187112E5}" type="pres">
      <dgm:prSet presAssocID="{409AD78A-598E-4405-9BA1-343CF697B97D}" presName="accent_1" presStyleCnt="0"/>
      <dgm:spPr/>
    </dgm:pt>
    <dgm:pt modelId="{78979035-564D-445B-BA6F-7DF7884D6220}" type="pres">
      <dgm:prSet presAssocID="{409AD78A-598E-4405-9BA1-343CF697B97D}" presName="accentRepeatNode" presStyleLbl="solidFgAcc1" presStyleIdx="0" presStyleCnt="3"/>
      <dgm:spPr/>
    </dgm:pt>
    <dgm:pt modelId="{D967ABBB-643E-4450-9A4F-612BD0968BFE}" type="pres">
      <dgm:prSet presAssocID="{26015E3E-DA6D-47F6-B703-BB1798D2F8C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F7A472-0D6A-4711-84ED-D737AFAC2717}" type="pres">
      <dgm:prSet presAssocID="{26015E3E-DA6D-47F6-B703-BB1798D2F8CA}" presName="accent_2" presStyleCnt="0"/>
      <dgm:spPr/>
    </dgm:pt>
    <dgm:pt modelId="{CCF6196D-F63C-490E-A310-DA1D47DD8969}" type="pres">
      <dgm:prSet presAssocID="{26015E3E-DA6D-47F6-B703-BB1798D2F8CA}" presName="accentRepeatNode" presStyleLbl="solidFgAcc1" presStyleIdx="1" presStyleCnt="3"/>
      <dgm:spPr/>
    </dgm:pt>
    <dgm:pt modelId="{EE8A3E44-D8A7-4C4C-BEE1-D5B9C1745425}" type="pres">
      <dgm:prSet presAssocID="{6E2DD5A0-9A79-478D-8707-12AE3B3139F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B3AEC-31DA-4963-926F-46104E6EEC9C}" type="pres">
      <dgm:prSet presAssocID="{6E2DD5A0-9A79-478D-8707-12AE3B3139FD}" presName="accent_3" presStyleCnt="0"/>
      <dgm:spPr/>
    </dgm:pt>
    <dgm:pt modelId="{CD911415-6AA4-4FC8-8BB5-D53B45C12F26}" type="pres">
      <dgm:prSet presAssocID="{6E2DD5A0-9A79-478D-8707-12AE3B3139FD}" presName="accentRepeatNode" presStyleLbl="solidFgAcc1" presStyleIdx="2" presStyleCnt="3"/>
      <dgm:spPr/>
    </dgm:pt>
  </dgm:ptLst>
  <dgm:cxnLst>
    <dgm:cxn modelId="{80A00323-659A-40C5-B944-943CB871AF5D}" srcId="{CA2C8B5F-05BA-4750-9534-ACA025A295EF}" destId="{26015E3E-DA6D-47F6-B703-BB1798D2F8CA}" srcOrd="1" destOrd="0" parTransId="{9DF64B53-598B-49B9-9F19-A30FC9BD4075}" sibTransId="{AD72CFB6-ECDC-4DCE-ABE1-D64DC467F73C}"/>
    <dgm:cxn modelId="{EDA7E0CB-E4EA-458D-889A-3F38ACAC7A36}" srcId="{CA2C8B5F-05BA-4750-9534-ACA025A295EF}" destId="{409AD78A-598E-4405-9BA1-343CF697B97D}" srcOrd="0" destOrd="0" parTransId="{760D379A-E9A8-4ED6-94F7-2F035882DC08}" sibTransId="{99A697D0-2432-48E4-9A35-3686BC3C837A}"/>
    <dgm:cxn modelId="{AEC96800-0C81-43E1-9126-3D92C25692D6}" type="presOf" srcId="{CA2C8B5F-05BA-4750-9534-ACA025A295EF}" destId="{B6BADD89-7FB5-4C97-B028-5B4818CE5B96}" srcOrd="0" destOrd="0" presId="urn:microsoft.com/office/officeart/2008/layout/VerticalCurvedList"/>
    <dgm:cxn modelId="{6B4B1CAB-63FF-4FFF-834F-C56A6A67C53B}" type="presOf" srcId="{409AD78A-598E-4405-9BA1-343CF697B97D}" destId="{2D9DF3C9-C42A-4A34-BA4A-AF5EC74F43F7}" srcOrd="0" destOrd="0" presId="urn:microsoft.com/office/officeart/2008/layout/VerticalCurvedList"/>
    <dgm:cxn modelId="{14771ECB-2334-4F31-84FA-B58BFA174955}" srcId="{CA2C8B5F-05BA-4750-9534-ACA025A295EF}" destId="{6E2DD5A0-9A79-478D-8707-12AE3B3139FD}" srcOrd="2" destOrd="0" parTransId="{AE64A386-E8D6-4C6F-8C2A-ECCA5E6FB875}" sibTransId="{86363332-0B68-4B6F-85A4-935CAFB83AF1}"/>
    <dgm:cxn modelId="{FBD76F40-6544-4025-B88A-D2AAB07875F8}" type="presOf" srcId="{6E2DD5A0-9A79-478D-8707-12AE3B3139FD}" destId="{EE8A3E44-D8A7-4C4C-BEE1-D5B9C1745425}" srcOrd="0" destOrd="0" presId="urn:microsoft.com/office/officeart/2008/layout/VerticalCurvedList"/>
    <dgm:cxn modelId="{97A29B4D-DDEA-4A40-9174-9C0BE4B31865}" type="presOf" srcId="{26015E3E-DA6D-47F6-B703-BB1798D2F8CA}" destId="{D967ABBB-643E-4450-9A4F-612BD0968BFE}" srcOrd="0" destOrd="0" presId="urn:microsoft.com/office/officeart/2008/layout/VerticalCurvedList"/>
    <dgm:cxn modelId="{BA2A5DCE-0803-4389-BD86-A8466F8C8353}" type="presOf" srcId="{99A697D0-2432-48E4-9A35-3686BC3C837A}" destId="{77DF43A9-CA05-48F9-91F1-9EF93598747B}" srcOrd="0" destOrd="0" presId="urn:microsoft.com/office/officeart/2008/layout/VerticalCurvedList"/>
    <dgm:cxn modelId="{8D1F6544-1773-43E3-9198-43888A1BC5EF}" type="presParOf" srcId="{B6BADD89-7FB5-4C97-B028-5B4818CE5B96}" destId="{39F89D5C-7951-4BE8-94F5-8D84B2FCBE7F}" srcOrd="0" destOrd="0" presId="urn:microsoft.com/office/officeart/2008/layout/VerticalCurvedList"/>
    <dgm:cxn modelId="{C53E0D15-C83A-4E2C-8BA5-254688E07EA4}" type="presParOf" srcId="{39F89D5C-7951-4BE8-94F5-8D84B2FCBE7F}" destId="{8420ABD7-5400-4FD1-A555-4668085B84DC}" srcOrd="0" destOrd="0" presId="urn:microsoft.com/office/officeart/2008/layout/VerticalCurvedList"/>
    <dgm:cxn modelId="{AA5C0654-6F14-4930-A380-7DA25263A1DA}" type="presParOf" srcId="{8420ABD7-5400-4FD1-A555-4668085B84DC}" destId="{EDAEEB42-B568-4D13-91CD-008ACBCAB4A5}" srcOrd="0" destOrd="0" presId="urn:microsoft.com/office/officeart/2008/layout/VerticalCurvedList"/>
    <dgm:cxn modelId="{217F1385-4708-4785-AE76-631CD6C76A9C}" type="presParOf" srcId="{8420ABD7-5400-4FD1-A555-4668085B84DC}" destId="{77DF43A9-CA05-48F9-91F1-9EF93598747B}" srcOrd="1" destOrd="0" presId="urn:microsoft.com/office/officeart/2008/layout/VerticalCurvedList"/>
    <dgm:cxn modelId="{E0C6BBC4-4EC2-469E-A433-C5CDD356FB82}" type="presParOf" srcId="{8420ABD7-5400-4FD1-A555-4668085B84DC}" destId="{7A74A2F1-89C0-44C9-8A7D-F8404CAE55B4}" srcOrd="2" destOrd="0" presId="urn:microsoft.com/office/officeart/2008/layout/VerticalCurvedList"/>
    <dgm:cxn modelId="{9D03FF28-8475-461F-B7C0-3922A5E257AF}" type="presParOf" srcId="{8420ABD7-5400-4FD1-A555-4668085B84DC}" destId="{60E4C112-694B-4368-8D50-6FF9EF9976BF}" srcOrd="3" destOrd="0" presId="urn:microsoft.com/office/officeart/2008/layout/VerticalCurvedList"/>
    <dgm:cxn modelId="{73082673-C4B5-46BE-A097-BBBF7A9FA9A9}" type="presParOf" srcId="{39F89D5C-7951-4BE8-94F5-8D84B2FCBE7F}" destId="{2D9DF3C9-C42A-4A34-BA4A-AF5EC74F43F7}" srcOrd="1" destOrd="0" presId="urn:microsoft.com/office/officeart/2008/layout/VerticalCurvedList"/>
    <dgm:cxn modelId="{4DA2F988-DC0F-43DF-BA5C-9F89BB719EEC}" type="presParOf" srcId="{39F89D5C-7951-4BE8-94F5-8D84B2FCBE7F}" destId="{1C38D6E4-C231-44C8-B3A9-BC81187112E5}" srcOrd="2" destOrd="0" presId="urn:microsoft.com/office/officeart/2008/layout/VerticalCurvedList"/>
    <dgm:cxn modelId="{0010B83C-44A1-41CF-B5E1-53001D995A09}" type="presParOf" srcId="{1C38D6E4-C231-44C8-B3A9-BC81187112E5}" destId="{78979035-564D-445B-BA6F-7DF7884D6220}" srcOrd="0" destOrd="0" presId="urn:microsoft.com/office/officeart/2008/layout/VerticalCurvedList"/>
    <dgm:cxn modelId="{9E867C2E-EAA4-4A52-9DCB-B128FE7C5C8F}" type="presParOf" srcId="{39F89D5C-7951-4BE8-94F5-8D84B2FCBE7F}" destId="{D967ABBB-643E-4450-9A4F-612BD0968BFE}" srcOrd="3" destOrd="0" presId="urn:microsoft.com/office/officeart/2008/layout/VerticalCurvedList"/>
    <dgm:cxn modelId="{B9D1BACD-616E-4133-8207-9942982A8CE6}" type="presParOf" srcId="{39F89D5C-7951-4BE8-94F5-8D84B2FCBE7F}" destId="{08F7A472-0D6A-4711-84ED-D737AFAC2717}" srcOrd="4" destOrd="0" presId="urn:microsoft.com/office/officeart/2008/layout/VerticalCurvedList"/>
    <dgm:cxn modelId="{20AFE3F8-76AF-44A2-8D86-C27330920AA9}" type="presParOf" srcId="{08F7A472-0D6A-4711-84ED-D737AFAC2717}" destId="{CCF6196D-F63C-490E-A310-DA1D47DD8969}" srcOrd="0" destOrd="0" presId="urn:microsoft.com/office/officeart/2008/layout/VerticalCurvedList"/>
    <dgm:cxn modelId="{0AE8B9AB-2FD8-4D5A-8F60-D2E5F3BF5405}" type="presParOf" srcId="{39F89D5C-7951-4BE8-94F5-8D84B2FCBE7F}" destId="{EE8A3E44-D8A7-4C4C-BEE1-D5B9C1745425}" srcOrd="5" destOrd="0" presId="urn:microsoft.com/office/officeart/2008/layout/VerticalCurvedList"/>
    <dgm:cxn modelId="{CC529131-B76A-42E0-B7F4-3B6649A91231}" type="presParOf" srcId="{39F89D5C-7951-4BE8-94F5-8D84B2FCBE7F}" destId="{96BB3AEC-31DA-4963-926F-46104E6EEC9C}" srcOrd="6" destOrd="0" presId="urn:microsoft.com/office/officeart/2008/layout/VerticalCurvedList"/>
    <dgm:cxn modelId="{47D2C263-54EE-45E5-AE89-320089A53EA4}" type="presParOf" srcId="{96BB3AEC-31DA-4963-926F-46104E6EEC9C}" destId="{CD911415-6AA4-4FC8-8BB5-D53B45C12F2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F43A9-CA05-48F9-91F1-9EF93598747B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DF3C9-C42A-4A34-BA4A-AF5EC74F43F7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Санкт-Питер-</a:t>
          </a:r>
          <a:r>
            <a:rPr lang="ru-RU" sz="1700" kern="1200" dirty="0" err="1" smtClean="0"/>
            <a:t>Бурх</a:t>
          </a:r>
          <a:r>
            <a:rPr lang="ru-RU" sz="1700" kern="1200" dirty="0" smtClean="0"/>
            <a:t> 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Санкт-Петербург (с 1720 года; с. 1991 года)</a:t>
          </a:r>
          <a:endParaRPr lang="ru-RU" sz="1700" kern="1200" dirty="0"/>
        </a:p>
      </dsp:txBody>
      <dsp:txXfrm>
        <a:off x="564979" y="406400"/>
        <a:ext cx="5475833" cy="812800"/>
      </dsp:txXfrm>
    </dsp:sp>
    <dsp:sp modelId="{78979035-564D-445B-BA6F-7DF7884D6220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7ABBB-643E-4450-9A4F-612BD0968BFE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Петроград (с 1914 года, имя дано Императором Николаем </a:t>
          </a:r>
          <a:r>
            <a:rPr lang="en-US" sz="1700" kern="1200" dirty="0" smtClean="0"/>
            <a:t>II</a:t>
          </a:r>
          <a:r>
            <a:rPr lang="ru-RU" sz="1700" kern="1200" dirty="0" smtClean="0"/>
            <a:t> после вступления в Первую мировую войну)</a:t>
          </a:r>
          <a:endParaRPr lang="ru-RU" sz="1700" kern="1200" dirty="0"/>
        </a:p>
      </dsp:txBody>
      <dsp:txXfrm>
        <a:off x="860432" y="1625599"/>
        <a:ext cx="5180380" cy="812800"/>
      </dsp:txXfrm>
    </dsp:sp>
    <dsp:sp modelId="{CCF6196D-F63C-490E-A310-DA1D47DD8969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A3E44-D8A7-4C4C-BEE1-D5B9C1745425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Ленинград ( в 1924 году, в честь В.И. Ленина)</a:t>
          </a:r>
          <a:endParaRPr lang="ru-RU" sz="1700" kern="1200" dirty="0"/>
        </a:p>
      </dsp:txBody>
      <dsp:txXfrm>
        <a:off x="564979" y="2844800"/>
        <a:ext cx="5475833" cy="812800"/>
      </dsp:txXfrm>
    </dsp:sp>
    <dsp:sp modelId="{CD911415-6AA4-4FC8-8BB5-D53B45C12F26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" y="4310940"/>
            <a:ext cx="4715481" cy="2528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s://i.ytimg.com/vi/Z7-sceSoNuM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216622"/>
            <a:ext cx="4653880" cy="261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newcountries.ru/Uploads/PGallery/8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976" y="1895735"/>
            <a:ext cx="3492896" cy="2619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www.personalguide.ru/dir_images/photo_file_55787_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" y="14708"/>
            <a:ext cx="3635361" cy="2526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asdf.magput.ru/pics/large/1307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297" y="14708"/>
            <a:ext cx="3463542" cy="2164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3" y="2179422"/>
            <a:ext cx="3502227" cy="2335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 descr="http://putevki.colorpoints.com/uploads/all/Piter_panorama(1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018" y="-388"/>
            <a:ext cx="3669982" cy="2359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xn----ctbkbkcf3blmu.xn--p1ai/wp-content/uploads/2015/03/k7B3DNKn8Qs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968" y="1681066"/>
            <a:ext cx="5004048" cy="33326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32789" y="2541647"/>
            <a:ext cx="47665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Чудесный город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3844" y="700653"/>
            <a:ext cx="73674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Обращали ли вы внимание на камни?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581" y="2454978"/>
            <a:ext cx="6065949" cy="40459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69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ourtrans.ru/ipb/uploads/post-34367-0-19141700-14272268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763" y="1497838"/>
            <a:ext cx="7620000" cy="5076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6882" y="407476"/>
            <a:ext cx="7183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Попробуй представить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3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odari-gazetu.ru/images/asset/002/395/523/2395523/desktop_horizontal.jpg?1466453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23" y="1223492"/>
            <a:ext cx="7914403" cy="4327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3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7373" y="352924"/>
            <a:ext cx="3849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Указ Петра 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3480" y="2446613"/>
            <a:ext cx="5460520" cy="3028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ертикальный свиток 5"/>
          <p:cNvSpPr/>
          <p:nvPr/>
        </p:nvSpPr>
        <p:spPr>
          <a:xfrm>
            <a:off x="457965" y="1276253"/>
            <a:ext cx="3812146" cy="5369245"/>
          </a:xfrm>
          <a:prstGeom prst="verticalScrol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11758" y="1770560"/>
            <a:ext cx="2704559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Условия: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3200" dirty="0" smtClean="0"/>
              <a:t>Три камня.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3200" dirty="0" smtClean="0"/>
              <a:t>Каждый должен весить не менее 2 кг.</a:t>
            </a:r>
            <a:endParaRPr lang="ru-RU" sz="3200" dirty="0"/>
          </a:p>
        </p:txBody>
      </p:sp>
      <p:pic>
        <p:nvPicPr>
          <p:cNvPr id="3076" name="Picture 4" descr="http://www.divosad.ru/_ph/4/2/229642646.jpg?14913401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811" y="4817548"/>
            <a:ext cx="2288453" cy="17163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7373" y="352924"/>
            <a:ext cx="3849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Указ Петра 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57965" y="1276253"/>
            <a:ext cx="3812146" cy="5369245"/>
          </a:xfrm>
          <a:prstGeom prst="verticalScrol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11758" y="1770560"/>
            <a:ext cx="2704559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Условия: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3200" dirty="0" smtClean="0"/>
              <a:t>30 камней.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3200" dirty="0" smtClean="0"/>
              <a:t>Каждый должен весить не менее 4 кг.</a:t>
            </a:r>
            <a:endParaRPr lang="ru-RU" sz="3200" dirty="0"/>
          </a:p>
        </p:txBody>
      </p:sp>
      <p:pic>
        <p:nvPicPr>
          <p:cNvPr id="4098" name="Picture 2" descr="http://resfed.com/wp-content/uploads/2015/04/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6317" y="1837253"/>
            <a:ext cx="5117953" cy="3838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t4.ftcdn.net/jpg/00/55/09/59/500_F_55095916_1iWrFD5YYJ09pi18Q62djnF6UALEYhTQ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1758" y="5808660"/>
            <a:ext cx="2656907" cy="83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2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58661" y="2426124"/>
            <a:ext cx="920266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 момент </a:t>
            </a: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отмены указа все основные улицы города уже были замощены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98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ttp://st7.stpulscen.ru/images/product/062/123/868_big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68"/>
          <a:stretch/>
        </p:blipFill>
        <p:spPr bwMode="auto">
          <a:xfrm>
            <a:off x="-151929" y="0"/>
            <a:ext cx="94504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0906" y="2099255"/>
            <a:ext cx="86848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Может быть среди них есть те камни, по которым ступали цари и царицы.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498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508" y="2689710"/>
            <a:ext cx="75357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Проверь себя!</a:t>
            </a:r>
          </a:p>
        </p:txBody>
      </p:sp>
    </p:spTree>
    <p:extLst>
      <p:ext uri="{BB962C8B-B14F-4D97-AF65-F5344CB8AC3E}">
        <p14:creationId xmlns:p14="http://schemas.microsoft.com/office/powerpoint/2010/main" val="15530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ая выноска 7"/>
          <p:cNvSpPr/>
          <p:nvPr/>
        </p:nvSpPr>
        <p:spPr>
          <a:xfrm>
            <a:off x="656823" y="2871989"/>
            <a:ext cx="8100811" cy="233107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030" y="1019921"/>
            <a:ext cx="90409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моменту основания города берега Невы были пусты?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43113" y="3271235"/>
            <a:ext cx="8360804" cy="29572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Нет, ещё задолго до основания Санкт-Петербурга на берегах Невы жили представители разных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народностей.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15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3030" y="1019921"/>
            <a:ext cx="90409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Когда был основан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Санкт-Петербург?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1056068" y="3155324"/>
            <a:ext cx="7637171" cy="2228045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90540" y="3737299"/>
            <a:ext cx="6568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16 (27) мая 1703 года </a:t>
            </a:r>
          </a:p>
        </p:txBody>
      </p:sp>
    </p:spTree>
    <p:extLst>
      <p:ext uri="{BB962C8B-B14F-4D97-AF65-F5344CB8AC3E}">
        <p14:creationId xmlns:p14="http://schemas.microsoft.com/office/powerpoint/2010/main" val="299386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0913" y="2007706"/>
            <a:ext cx="85000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Занятие 1. Введение. 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появился 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Санкт-Петербург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98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708338" y="3387144"/>
            <a:ext cx="8100811" cy="2021983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030" y="1019921"/>
            <a:ext cx="90409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какого здания началась  застройка нового города?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28650" y="3683357"/>
            <a:ext cx="7886700" cy="24936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 крепости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Санкт Питер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Бурх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известной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нам и сегодня под названием «Петропавловская крепость».</a:t>
            </a:r>
          </a:p>
        </p:txBody>
      </p:sp>
    </p:spTree>
    <p:extLst>
      <p:ext uri="{BB962C8B-B14F-4D97-AF65-F5344CB8AC3E}">
        <p14:creationId xmlns:p14="http://schemas.microsoft.com/office/powerpoint/2010/main" val="12527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ая выноска 7"/>
          <p:cNvSpPr/>
          <p:nvPr/>
        </p:nvSpPr>
        <p:spPr>
          <a:xfrm>
            <a:off x="2382592" y="3052293"/>
            <a:ext cx="4456090" cy="26788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030" y="1019921"/>
            <a:ext cx="90409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изменялось название города?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0165" y="3181081"/>
            <a:ext cx="7886700" cy="2635273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Санкт-Питер-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Бурх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Санкт-Петербург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Петроград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Ленинград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Санкт-Петербург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29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605307" y="2910625"/>
            <a:ext cx="7894749" cy="217653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030" y="1019921"/>
            <a:ext cx="90409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Зачем был издан указ «О диких камнях?»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2884" y="2987899"/>
            <a:ext cx="7652465" cy="1815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аш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город строился на болотах,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камни для мощения улиц было сложно достать, поэтому и был издан этот указ. Благодаря указу в город ввозились камни.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16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ьная выноска 6"/>
          <p:cNvSpPr/>
          <p:nvPr/>
        </p:nvSpPr>
        <p:spPr>
          <a:xfrm rot="16200000">
            <a:off x="612001" y="1088533"/>
            <a:ext cx="5457518" cy="58304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9939" y="2017596"/>
            <a:ext cx="45204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 берегу пустынных волн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Стоял он, дум великих </a:t>
            </a:r>
            <a:r>
              <a:rPr lang="ru-RU" i="1" dirty="0" err="1">
                <a:latin typeface="Arial" panose="020B0604020202020204" pitchFamily="34" charset="0"/>
                <a:cs typeface="Arial" panose="020B0604020202020204" pitchFamily="34" charset="0"/>
              </a:rPr>
              <a:t>полн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И вдаль глядел. Пред ним широко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Река </a:t>
            </a:r>
            <a:r>
              <a:rPr lang="ru-RU" i="1" dirty="0" err="1">
                <a:latin typeface="Arial" panose="020B0604020202020204" pitchFamily="34" charset="0"/>
                <a:cs typeface="Arial" panose="020B0604020202020204" pitchFamily="34" charset="0"/>
              </a:rPr>
              <a:t>неслася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; бедный чёлн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 ней стремился одиноко.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 мшистым, топким берегам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Чернели избы здесь и там,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Приют убогого чухонца;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И лес, неведомый лучам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тумане спрятанного солнца,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Кругом шумел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(«Медный всадник»)</a:t>
            </a:r>
          </a:p>
          <a:p>
            <a:pPr marL="0" indent="0">
              <a:buNone/>
            </a:pP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384" y="364557"/>
            <a:ext cx="837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Обратимся к </a:t>
            </a:r>
            <a:r>
              <a:rPr lang="ru-RU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А.С.Пушкину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www.pushkinmuseum.ru/sites/default/files/sudo/pictures/7/5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485" y="2912471"/>
            <a:ext cx="3731605" cy="29541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6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zhaba.ru/storage-10667/images-8461/62b671cca7a704b34a53970128979e03_684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698" y="18053"/>
            <a:ext cx="6694599" cy="6839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3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pload.wikimedia.org/wikipedia/commons/thumb/7/77/Nyenschantz_model.jpg/300px-Nyenschantz_mod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462" y="1881926"/>
            <a:ext cx="6605834" cy="49543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972" y="699770"/>
            <a:ext cx="85773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Модель крепости </a:t>
            </a:r>
            <a:r>
              <a:rPr lang="ru-RU" sz="40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Ниеншанц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 музее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8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16 (27) мая 1703 года –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основание Санкт-Петербурга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itd1.mycdn.me/image?id=851607699529&amp;t=20&amp;plc=WEB&amp;tkn=*VtT6xstTlZ220cS4eixuxPSm9P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776" y="1790163"/>
            <a:ext cx="3854616" cy="4926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2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4399" y="417319"/>
            <a:ext cx="64327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</a:t>
            </a:r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мена Санкт-Петербурга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6589858"/>
              </p:ext>
            </p:extLst>
          </p:nvPr>
        </p:nvGraphicFramePr>
        <p:xfrm>
          <a:off x="2013398" y="164169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Полилиния 16"/>
          <p:cNvSpPr/>
          <p:nvPr/>
        </p:nvSpPr>
        <p:spPr>
          <a:xfrm rot="21189532">
            <a:off x="1439923" y="2620002"/>
            <a:ext cx="871235" cy="2152470"/>
          </a:xfrm>
          <a:custGeom>
            <a:avLst/>
            <a:gdLst>
              <a:gd name="connsiteX0" fmla="*/ 504301 w 778831"/>
              <a:gd name="connsiteY0" fmla="*/ 3058509 h 3058509"/>
              <a:gd name="connsiteX1" fmla="*/ 2025 w 778831"/>
              <a:gd name="connsiteY1" fmla="*/ 1654712 h 3058509"/>
              <a:gd name="connsiteX2" fmla="*/ 671727 w 778831"/>
              <a:gd name="connsiteY2" fmla="*/ 70610 h 3058509"/>
              <a:gd name="connsiteX3" fmla="*/ 749000 w 778831"/>
              <a:gd name="connsiteY3" fmla="*/ 263794 h 3058509"/>
              <a:gd name="connsiteX4" fmla="*/ 491422 w 778831"/>
              <a:gd name="connsiteY4" fmla="*/ 147884 h 3058509"/>
              <a:gd name="connsiteX5" fmla="*/ 749000 w 778831"/>
              <a:gd name="connsiteY5" fmla="*/ 19095 h 3058509"/>
              <a:gd name="connsiteX6" fmla="*/ 749000 w 778831"/>
              <a:gd name="connsiteY6" fmla="*/ 302430 h 3058509"/>
              <a:gd name="connsiteX7" fmla="*/ 530059 w 778831"/>
              <a:gd name="connsiteY7" fmla="*/ 173641 h 305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831" h="3058509">
                <a:moveTo>
                  <a:pt x="504301" y="3058509"/>
                </a:moveTo>
                <a:cubicBezTo>
                  <a:pt x="239211" y="2605602"/>
                  <a:pt x="-25879" y="2152695"/>
                  <a:pt x="2025" y="1654712"/>
                </a:cubicBezTo>
                <a:cubicBezTo>
                  <a:pt x="29929" y="1156729"/>
                  <a:pt x="547231" y="302430"/>
                  <a:pt x="671727" y="70610"/>
                </a:cubicBezTo>
                <a:cubicBezTo>
                  <a:pt x="796223" y="-161210"/>
                  <a:pt x="779051" y="250915"/>
                  <a:pt x="749000" y="263794"/>
                </a:cubicBezTo>
                <a:cubicBezTo>
                  <a:pt x="718949" y="276673"/>
                  <a:pt x="491422" y="188667"/>
                  <a:pt x="491422" y="147884"/>
                </a:cubicBezTo>
                <a:cubicBezTo>
                  <a:pt x="491422" y="107101"/>
                  <a:pt x="706070" y="-6663"/>
                  <a:pt x="749000" y="19095"/>
                </a:cubicBezTo>
                <a:cubicBezTo>
                  <a:pt x="791930" y="44853"/>
                  <a:pt x="785490" y="276672"/>
                  <a:pt x="749000" y="302430"/>
                </a:cubicBezTo>
                <a:cubicBezTo>
                  <a:pt x="712510" y="328188"/>
                  <a:pt x="621284" y="250914"/>
                  <a:pt x="530059" y="17364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 err="1" smtClean="0"/>
              <a:t>Санктъпетерсъбурк</a:t>
            </a:r>
            <a:r>
              <a:rPr lang="ru-RU" sz="3200" dirty="0" smtClean="0"/>
              <a:t>, </a:t>
            </a:r>
            <a:r>
              <a:rPr lang="ru-RU" sz="3200" dirty="0" err="1" smtClean="0"/>
              <a:t>Санктпетерзбурк</a:t>
            </a:r>
            <a:endParaRPr lang="ru-RU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err="1" smtClean="0"/>
              <a:t>Петрополис</a:t>
            </a:r>
            <a:r>
              <a:rPr lang="ru-RU" sz="3200" dirty="0" smtClean="0"/>
              <a:t> (</a:t>
            </a:r>
            <a:r>
              <a:rPr lang="ru-RU" sz="3200" dirty="0" err="1" smtClean="0"/>
              <a:t>Петропол</a:t>
            </a:r>
            <a:r>
              <a:rPr lang="ru-RU" sz="3200" dirty="0" smtClean="0"/>
              <a:t>, </a:t>
            </a:r>
            <a:r>
              <a:rPr lang="ru-RU" sz="3200" dirty="0" err="1" smtClean="0"/>
              <a:t>Петрополь</a:t>
            </a:r>
            <a:r>
              <a:rPr lang="ru-RU" sz="3200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0832" y="533228"/>
            <a:ext cx="8342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Неофициальные названия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58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0401" y="557515"/>
            <a:ext cx="687586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Город святого Петра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7218" y="1590643"/>
            <a:ext cx="2871988" cy="4069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https://ds02.infourok.ru/uploads/ex/0661/00044c20-c2cb42ec/img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5116" y="2208828"/>
            <a:ext cx="4855335" cy="4385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75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327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16 (27) мая 1703 года –  основание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ПК213</cp:lastModifiedBy>
  <cp:revision>81</cp:revision>
  <dcterms:created xsi:type="dcterms:W3CDTF">2014-11-21T11:00:06Z</dcterms:created>
  <dcterms:modified xsi:type="dcterms:W3CDTF">2018-06-19T09:09:13Z</dcterms:modified>
</cp:coreProperties>
</file>