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7" r:id="rId9"/>
    <p:sldId id="268" r:id="rId10"/>
    <p:sldId id="269" r:id="rId11"/>
    <p:sldId id="265" r:id="rId12"/>
    <p:sldId id="266" r:id="rId13"/>
    <p:sldId id="271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2520"/>
    <a:srgbClr val="A36125"/>
    <a:srgbClr val="D48844"/>
    <a:srgbClr val="640000"/>
    <a:srgbClr val="DDD6EA"/>
    <a:srgbClr val="FF6600"/>
    <a:srgbClr val="FF0048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95000"/>
                </a:schemeClr>
              </a:gs>
              <a:gs pos="63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" y="4310940"/>
            <a:ext cx="4715481" cy="25281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https://i.ytimg.com/vi/Z7-sceSoNuM/maxresdefau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216622"/>
            <a:ext cx="4653880" cy="26178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://newcountries.ru/Uploads/PGallery/84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0976" y="1895735"/>
            <a:ext cx="3492896" cy="2619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https://www.personalguide.ru/dir_images/photo_file_55787_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" y="14708"/>
            <a:ext cx="3635361" cy="25269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https://asdf.magput.ru/pics/large/13070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4297" y="14708"/>
            <a:ext cx="3463542" cy="21647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3" y="2179422"/>
            <a:ext cx="3502227" cy="23359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2" name="Picture 18" descr="http://putevki.colorpoints.com/uploads/all/Piter_panorama(1)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4018" y="-388"/>
            <a:ext cx="3669982" cy="23592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xn----ctbkbkcf3blmu.xn--p1ai/wp-content/uploads/2015/03/k7B3DNKn8Qs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7968" y="1681066"/>
            <a:ext cx="5004048" cy="33326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32789" y="2541647"/>
            <a:ext cx="476655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Чудесный город</a:t>
            </a:r>
            <a:endParaRPr lang="ru-RU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89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1685" y="288529"/>
            <a:ext cx="80500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 честь кого названы равелины?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8194" name="Picture 2" descr="Алексей I Михайлови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945" y="2343955"/>
            <a:ext cx="2834569" cy="39386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6" name="Picture 4" descr="Иван V Алексееви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4732" y="2318993"/>
            <a:ext cx="3065173" cy="3953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591684" y="6306286"/>
            <a:ext cx="805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Алексей Михайлович, отец Петра </a:t>
            </a:r>
            <a:r>
              <a:rPr lang="en-US" dirty="0" smtClean="0"/>
              <a:t>I</a:t>
            </a:r>
            <a:r>
              <a:rPr lang="ru-RU" dirty="0" smtClean="0"/>
              <a:t>                    Иоанн Алексеевич, брат Петра </a:t>
            </a:r>
            <a:r>
              <a:rPr lang="en-US" dirty="0" smtClean="0"/>
              <a:t>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072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4347" y="352924"/>
            <a:ext cx="6055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Доменико </a:t>
            </a:r>
            <a:r>
              <a:rPr lang="ru-RU" sz="54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Трезини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7170" name="Picture 2" descr="http://itd2.mycdn.me/image?id=838725013157&amp;t=20&amp;plc=WEB&amp;tkn=*YloYmdIocUpbUJQLkpB3IQsz8GU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031" y="1962448"/>
            <a:ext cx="4415358" cy="47796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2" name="Picture 4" descr="https://ds04.infourok.ru/uploads/ex/1334/0000fd93-0bdc87ab/img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29581" y="1962446"/>
            <a:ext cx="4134115" cy="47796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3905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95286" y="125799"/>
            <a:ext cx="31534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Кронверк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42" name="Picture 2" descr="http://pretich.ru/images/articles/pl-petr-pavel-kr_piter_great_fczzasmm_3222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8259" y="1177918"/>
            <a:ext cx="5407429" cy="5589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2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{{{подпись}}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3830" y="399244"/>
            <a:ext cx="4670402" cy="27711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File:St Petersburg museum of artiller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3830" y="3296991"/>
            <a:ext cx="4769282" cy="29033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File:2s7 pio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28" y="2858472"/>
            <a:ext cx="4237002" cy="31777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41787" y="682580"/>
            <a:ext cx="31534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Кронверк</a:t>
            </a:r>
          </a:p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сегодня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942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3555" y="0"/>
            <a:ext cx="857983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Петропавловская крепость сегодня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2290" name="Picture 2" descr="Экспозиция `Невская панорама`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6894" y="1766256"/>
            <a:ext cx="4413565" cy="2942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Закладной камень в основание города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6865" y="4708632"/>
            <a:ext cx="3578382" cy="19874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Макет Петропавловской крепости в Музее истории Санкт-Петербурга.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5246" y="4696702"/>
            <a:ext cx="2676081" cy="20070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0" name="Picture 12" descr="Музей истории Санкт-Петербурга в Петропавловской крепости.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1326" y="4696702"/>
            <a:ext cx="2656855" cy="19926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95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62810" y="404439"/>
            <a:ext cx="56502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Полуденный залп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3316" name="Picture 4" descr="http://peterburg.center/sites/default/files/img_392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8396" y="1727119"/>
            <a:ext cx="5220894" cy="35272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31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0761" y="2200889"/>
            <a:ext cx="85000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Занятие 2. </a:t>
            </a:r>
          </a:p>
          <a:p>
            <a:pPr algn="ctr"/>
            <a:r>
              <a:rPr lang="ru-RU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Петропавловская крепость</a:t>
            </a:r>
            <a:endParaRPr lang="ru-RU" sz="4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984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orld-countries.net/wp-content/uploads/2015/12/Petropavlovskaya-krepost-fot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593" y="1369857"/>
            <a:ext cx="7468717" cy="5198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082" y="327166"/>
            <a:ext cx="8814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Почему выбрано это место?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2435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09134" y="430197"/>
            <a:ext cx="46939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План крепости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052" name="Picture 4" descr="http://img-fotki.yandex.ru/get/6825/38229061.be/0_9cf28_5b4b394a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9431" y="1353527"/>
            <a:ext cx="6373319" cy="50859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83346" y="6383560"/>
            <a:ext cx="696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Чертёж был найден в бумагах Петра </a:t>
            </a:r>
            <a:r>
              <a:rPr lang="en-US" dirty="0" smtClean="0"/>
              <a:t>I</a:t>
            </a:r>
            <a:r>
              <a:rPr lang="ru-RU" dirty="0" smtClean="0"/>
              <a:t>. Автор неизвестен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472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bookree.org/loader/img.php?dir=6056446000541a77fdb8bfcd9dc94918&amp;file=5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41668" y="3813958"/>
            <a:ext cx="9401578" cy="31985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2349" y="1365161"/>
            <a:ext cx="887354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Строили крепость солдаты и «работные люди»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116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2131" y="404439"/>
            <a:ext cx="60388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Строение крепости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122" name="Picture 2" descr="http://bookree.org/loader/img.php?dir=6056446000541a77fdb8bfcd9dc94918&amp;file=5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82131" y="1473009"/>
            <a:ext cx="6735651" cy="437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02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4267" y="43831"/>
            <a:ext cx="82554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Бастионы и их основатели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146" name="Picture 2" descr="http://travelclubonline.ru/attachments/Image/petropavlovskaya-krepost.jpg?template=generi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47035"/>
            <a:ext cx="9144000" cy="4410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mypresentation.ru/documents/b681df8c11bfb29b842103ae742726cf/img1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34104" y="967161"/>
            <a:ext cx="1223493" cy="155849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mypresentation.ru/documents/b681df8c11bfb29b842103ae742726cf/img1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50481" y="1455361"/>
            <a:ext cx="1287888" cy="171289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mypresentation.ru/documents/b681df8c11bfb29b842103ae742726cf/img12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08724" y="5293189"/>
            <a:ext cx="1300767" cy="163561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3796" y="4083491"/>
            <a:ext cx="1049575" cy="142790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1" descr="https://im0-tub-ru.yandex.net/i?id=da724f4fdb45e25e58ac857462aea609-l&amp;n=13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13491" y="5467061"/>
            <a:ext cx="1131584" cy="139093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8706" y="3411254"/>
            <a:ext cx="1252605" cy="174046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003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888081" y="520348"/>
            <a:ext cx="1035405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Равелины – треугольные укрепления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Picture 2" descr="http://travelclubonline.ru/attachments/Image/petropavlovskaya-krepost.jpg?template=generi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47035"/>
            <a:ext cx="9144000" cy="4410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31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8191" y="2292439"/>
            <a:ext cx="7510797" cy="379437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        А      Р        Е </a:t>
            </a:r>
          </a:p>
          <a:p>
            <a:pPr marL="0" indent="0">
              <a:buNone/>
            </a:pP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 marL="0" indent="0">
              <a:buNone/>
            </a:pPr>
            <a:r>
              <a:rPr lang="ru-RU" sz="7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Б      Т      Ц      Т</a:t>
            </a:r>
          </a:p>
          <a:p>
            <a:pPr marL="0" indent="0">
              <a:buNone/>
            </a:pPr>
            <a:r>
              <a:rPr lang="ru-RU" sz="7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</a:t>
            </a:r>
            <a:endParaRPr lang="ru-RU" sz="7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1685" y="288529"/>
            <a:ext cx="80500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 честь кого названы равелины?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99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87</Words>
  <Application>Microsoft Office PowerPoint</Application>
  <PresentationFormat>Экран (4:3)</PresentationFormat>
  <Paragraphs>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ПК213</cp:lastModifiedBy>
  <cp:revision>91</cp:revision>
  <dcterms:created xsi:type="dcterms:W3CDTF">2014-11-21T11:00:06Z</dcterms:created>
  <dcterms:modified xsi:type="dcterms:W3CDTF">2018-06-19T09:15:23Z</dcterms:modified>
</cp:coreProperties>
</file>