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4" r:id="rId3"/>
    <p:sldId id="284" r:id="rId4"/>
    <p:sldId id="278" r:id="rId5"/>
    <p:sldId id="257" r:id="rId6"/>
    <p:sldId id="268" r:id="rId7"/>
    <p:sldId id="258" r:id="rId8"/>
    <p:sldId id="259" r:id="rId9"/>
    <p:sldId id="285" r:id="rId10"/>
    <p:sldId id="266" r:id="rId11"/>
    <p:sldId id="267" r:id="rId12"/>
    <p:sldId id="265" r:id="rId13"/>
    <p:sldId id="269" r:id="rId14"/>
    <p:sldId id="272" r:id="rId15"/>
    <p:sldId id="280" r:id="rId16"/>
    <p:sldId id="279" r:id="rId17"/>
    <p:sldId id="289" r:id="rId18"/>
    <p:sldId id="290" r:id="rId19"/>
    <p:sldId id="292" r:id="rId20"/>
    <p:sldId id="291" r:id="rId21"/>
    <p:sldId id="261" r:id="rId22"/>
    <p:sldId id="262" r:id="rId23"/>
    <p:sldId id="263" r:id="rId24"/>
    <p:sldId id="260" r:id="rId25"/>
    <p:sldId id="294" r:id="rId26"/>
    <p:sldId id="264" r:id="rId27"/>
    <p:sldId id="270" r:id="rId28"/>
    <p:sldId id="273" r:id="rId29"/>
    <p:sldId id="274" r:id="rId30"/>
    <p:sldId id="271" r:id="rId31"/>
    <p:sldId id="275" r:id="rId32"/>
    <p:sldId id="288" r:id="rId33"/>
    <p:sldId id="276" r:id="rId34"/>
    <p:sldId id="287" r:id="rId35"/>
    <p:sldId id="277" r:id="rId36"/>
    <p:sldId id="297" r:id="rId37"/>
    <p:sldId id="293" r:id="rId38"/>
    <p:sldId id="281" r:id="rId39"/>
    <p:sldId id="286" r:id="rId40"/>
    <p:sldId id="282" r:id="rId41"/>
    <p:sldId id="295" r:id="rId42"/>
    <p:sldId id="296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5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за</a:t>
            </a:r>
            <a:r>
              <a:rPr lang="ru-RU" sz="6600" b="1" i="1" dirty="0" smtClean="0"/>
              <a:t>я</a:t>
            </a:r>
            <a:r>
              <a:rPr lang="ru-RU" sz="6600" dirty="0" smtClean="0"/>
              <a:t>ц</a:t>
            </a:r>
            <a:endParaRPr lang="ru-RU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16832"/>
            <a:ext cx="5194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</a:t>
            </a:r>
            <a:r>
              <a:rPr lang="ru-RU" sz="3600" b="1" i="1" dirty="0" smtClean="0"/>
              <a:t>я</a:t>
            </a:r>
            <a:r>
              <a:rPr lang="ru-RU" sz="3600" dirty="0" smtClean="0"/>
              <a:t>ц </a:t>
            </a:r>
            <a:r>
              <a:rPr lang="ru-RU" sz="3600" b="1" i="1" dirty="0" smtClean="0"/>
              <a:t>Я</a:t>
            </a:r>
            <a:r>
              <a:rPr lang="ru-RU" sz="3600" dirty="0" smtClean="0"/>
              <a:t>шка </a:t>
            </a:r>
            <a:r>
              <a:rPr lang="ru-RU" sz="3600" b="1" i="1" dirty="0" smtClean="0"/>
              <a:t>я</a:t>
            </a:r>
            <a:r>
              <a:rPr lang="ru-RU" sz="3600" dirty="0" smtClean="0"/>
              <a:t>сно знает,</a:t>
            </a:r>
          </a:p>
          <a:p>
            <a:r>
              <a:rPr lang="ru-RU" sz="3600" dirty="0" smtClean="0"/>
              <a:t>Знает за</a:t>
            </a:r>
            <a:r>
              <a:rPr lang="ru-RU" sz="3600" b="1" i="1" dirty="0" smtClean="0"/>
              <a:t>я</a:t>
            </a:r>
            <a:r>
              <a:rPr lang="ru-RU" sz="3600" dirty="0" smtClean="0"/>
              <a:t>чья семь</a:t>
            </a:r>
            <a:r>
              <a:rPr lang="ru-RU" sz="3600" b="1" i="1" dirty="0" smtClean="0"/>
              <a:t>я</a:t>
            </a:r>
            <a:r>
              <a:rPr lang="ru-RU" sz="3600" dirty="0" smtClean="0"/>
              <a:t>:</a:t>
            </a:r>
          </a:p>
          <a:p>
            <a:r>
              <a:rPr lang="ru-RU" sz="3600" dirty="0" smtClean="0"/>
              <a:t>Если пишешь слово за</a:t>
            </a:r>
            <a:r>
              <a:rPr lang="ru-RU" sz="3600" b="1" i="1" dirty="0" smtClean="0"/>
              <a:t>я</a:t>
            </a:r>
            <a:r>
              <a:rPr lang="ru-RU" sz="3600" dirty="0" smtClean="0"/>
              <a:t>ц,</a:t>
            </a:r>
          </a:p>
          <a:p>
            <a:r>
              <a:rPr lang="ru-RU" sz="3600" dirty="0" smtClean="0"/>
              <a:t>Третья буква в слове– </a:t>
            </a:r>
            <a:r>
              <a:rPr lang="ru-RU" sz="3600" b="1" i="1" dirty="0" smtClean="0"/>
              <a:t>я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285" y="1124744"/>
            <a:ext cx="3580715" cy="558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Летом шубку серую,</a:t>
            </a:r>
          </a:p>
          <a:p>
            <a:pPr>
              <a:buNone/>
            </a:pPr>
            <a:r>
              <a:rPr lang="ru-RU" dirty="0" smtClean="0"/>
              <a:t>     А зимою белую</a:t>
            </a:r>
          </a:p>
          <a:p>
            <a:pPr>
              <a:buNone/>
            </a:pPr>
            <a:r>
              <a:rPr lang="ru-RU" dirty="0" smtClean="0"/>
              <a:t>     Носит </a:t>
            </a:r>
            <a:r>
              <a:rPr lang="ru-RU" dirty="0" err="1" smtClean="0"/>
              <a:t>попрыгайчик</a:t>
            </a:r>
            <a:r>
              <a:rPr lang="ru-RU" dirty="0" smtClean="0"/>
              <a:t>—</a:t>
            </a:r>
          </a:p>
          <a:p>
            <a:pPr>
              <a:buNone/>
            </a:pPr>
            <a:r>
              <a:rPr lang="ru-RU" dirty="0" smtClean="0"/>
              <a:t>     Боязливый …… .</a:t>
            </a:r>
          </a:p>
          <a:p>
            <a:r>
              <a:rPr lang="ru-RU" dirty="0" smtClean="0"/>
              <a:t>Зимой белый,</a:t>
            </a:r>
          </a:p>
          <a:p>
            <a:pPr>
              <a:buNone/>
            </a:pPr>
            <a:r>
              <a:rPr lang="ru-RU" dirty="0" smtClean="0"/>
              <a:t>     Летом серый.</a:t>
            </a:r>
          </a:p>
          <a:p>
            <a:pPr>
              <a:buNone/>
            </a:pPr>
            <a:r>
              <a:rPr lang="ru-RU" dirty="0" smtClean="0"/>
              <a:t>     Это кто бежит такой</a:t>
            </a:r>
          </a:p>
          <a:p>
            <a:pPr>
              <a:buNone/>
            </a:pPr>
            <a:r>
              <a:rPr lang="ru-RU" dirty="0" smtClean="0"/>
              <a:t>      По лесной опушке?</a:t>
            </a:r>
          </a:p>
          <a:p>
            <a:r>
              <a:rPr lang="ru-RU" dirty="0" smtClean="0"/>
              <a:t>Белый весь, как снег зимой,</a:t>
            </a:r>
          </a:p>
          <a:p>
            <a:pPr>
              <a:buNone/>
            </a:pPr>
            <a:r>
              <a:rPr lang="ru-RU" dirty="0" smtClean="0"/>
              <a:t>     Ушки на макушке.</a:t>
            </a:r>
          </a:p>
          <a:p>
            <a:pPr>
              <a:buNone/>
            </a:pPr>
            <a:r>
              <a:rPr lang="ru-RU" dirty="0" smtClean="0"/>
              <a:t>     Белый по белому бежит.</a:t>
            </a:r>
          </a:p>
          <a:p>
            <a:pPr>
              <a:buNone/>
            </a:pPr>
            <a:r>
              <a:rPr lang="ru-RU" dirty="0" smtClean="0"/>
              <a:t>     Где пробежит, там и напишет.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852936"/>
            <a:ext cx="4264868" cy="2725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Серый трус залез под куст</a:t>
            </a:r>
          </a:p>
          <a:p>
            <a:pPr>
              <a:buNone/>
            </a:pPr>
            <a:r>
              <a:rPr lang="ru-RU" dirty="0" smtClean="0"/>
              <a:t>    И бормочет: «Ой, боюсь!»</a:t>
            </a:r>
          </a:p>
          <a:p>
            <a:pPr>
              <a:buNone/>
            </a:pPr>
            <a:r>
              <a:rPr lang="ru-RU" dirty="0" smtClean="0"/>
              <a:t>    Кто же трус тот, угадай-ка!</a:t>
            </a:r>
          </a:p>
          <a:p>
            <a:pPr>
              <a:buNone/>
            </a:pPr>
            <a:r>
              <a:rPr lang="ru-RU" dirty="0" smtClean="0"/>
              <a:t>    Ну, конечно, это …. .</a:t>
            </a:r>
          </a:p>
          <a:p>
            <a:r>
              <a:rPr lang="ru-RU" dirty="0" smtClean="0"/>
              <a:t>Маленький, беленький,</a:t>
            </a:r>
          </a:p>
          <a:p>
            <a:pPr>
              <a:buNone/>
            </a:pPr>
            <a:r>
              <a:rPr lang="ru-RU" dirty="0" smtClean="0"/>
              <a:t>    По лесочку прыг-прыг,</a:t>
            </a:r>
          </a:p>
          <a:p>
            <a:pPr>
              <a:buNone/>
            </a:pPr>
            <a:r>
              <a:rPr lang="ru-RU" dirty="0" smtClean="0"/>
              <a:t>    По снежочку тык-тык.</a:t>
            </a:r>
          </a:p>
          <a:p>
            <a:r>
              <a:rPr lang="ru-RU" dirty="0" smtClean="0"/>
              <a:t>У косого нет берлоги,</a:t>
            </a:r>
          </a:p>
          <a:p>
            <a:pPr>
              <a:buNone/>
            </a:pPr>
            <a:r>
              <a:rPr lang="ru-RU" dirty="0" smtClean="0"/>
              <a:t>     Не нужна ему нора.</a:t>
            </a:r>
          </a:p>
          <a:p>
            <a:pPr>
              <a:buNone/>
            </a:pPr>
            <a:r>
              <a:rPr lang="ru-RU" dirty="0" smtClean="0"/>
              <a:t>    От врагов спасают ноги,</a:t>
            </a:r>
          </a:p>
          <a:p>
            <a:pPr>
              <a:buNone/>
            </a:pPr>
            <a:r>
              <a:rPr lang="ru-RU" dirty="0" smtClean="0"/>
              <a:t>     А от голода– кора.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837" y="2636912"/>
            <a:ext cx="3495253" cy="2802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Живу в лесу и на лугу,</a:t>
            </a:r>
          </a:p>
          <a:p>
            <a:pPr>
              <a:buNone/>
            </a:pPr>
            <a:r>
              <a:rPr lang="ru-RU" dirty="0" smtClean="0"/>
              <a:t>    Я порчу в огороде грядки– </a:t>
            </a:r>
          </a:p>
          <a:p>
            <a:pPr>
              <a:buNone/>
            </a:pPr>
            <a:r>
              <a:rPr lang="ru-RU" dirty="0" smtClean="0"/>
              <a:t>    И удираю без оглядки.</a:t>
            </a:r>
          </a:p>
          <a:p>
            <a:r>
              <a:rPr lang="ru-RU" dirty="0" smtClean="0"/>
              <a:t>Прыг-скок трусишка:</a:t>
            </a:r>
          </a:p>
          <a:p>
            <a:pPr>
              <a:buNone/>
            </a:pPr>
            <a:r>
              <a:rPr lang="ru-RU" dirty="0" smtClean="0"/>
              <a:t>    Хвост коротышка,</a:t>
            </a:r>
          </a:p>
          <a:p>
            <a:pPr>
              <a:buNone/>
            </a:pPr>
            <a:r>
              <a:rPr lang="ru-RU" dirty="0" smtClean="0"/>
              <a:t>    Ушки вдоль спинки,</a:t>
            </a:r>
          </a:p>
          <a:p>
            <a:pPr>
              <a:buNone/>
            </a:pPr>
            <a:r>
              <a:rPr lang="ru-RU" dirty="0" smtClean="0"/>
              <a:t>    Глаза с косинкой,</a:t>
            </a:r>
          </a:p>
          <a:p>
            <a:pPr>
              <a:buNone/>
            </a:pPr>
            <a:r>
              <a:rPr lang="ru-RU" dirty="0" smtClean="0"/>
              <a:t>    Одежда в два цвета:</a:t>
            </a:r>
          </a:p>
          <a:p>
            <a:pPr>
              <a:buNone/>
            </a:pPr>
            <a:r>
              <a:rPr lang="ru-RU" dirty="0" smtClean="0"/>
              <a:t>    На зиму и лето.</a:t>
            </a:r>
          </a:p>
          <a:p>
            <a:r>
              <a:rPr lang="ru-RU" dirty="0" smtClean="0"/>
              <a:t>На гору бегом,</a:t>
            </a:r>
          </a:p>
          <a:p>
            <a:pPr>
              <a:buNone/>
            </a:pPr>
            <a:r>
              <a:rPr lang="ru-RU" dirty="0" smtClean="0"/>
              <a:t>    А с горы кувырком.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644" y="2780928"/>
            <a:ext cx="4394597" cy="3090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Заберётся в огород</a:t>
            </a:r>
          </a:p>
          <a:p>
            <a:pPr>
              <a:buNone/>
            </a:pPr>
            <a:r>
              <a:rPr lang="ru-RU" dirty="0" smtClean="0"/>
              <a:t>    И давай над грядкою</a:t>
            </a:r>
          </a:p>
          <a:p>
            <a:pPr>
              <a:buNone/>
            </a:pPr>
            <a:r>
              <a:rPr lang="ru-RU" dirty="0" smtClean="0"/>
              <a:t>    Забивать капустой рот,</a:t>
            </a:r>
          </a:p>
          <a:p>
            <a:pPr>
              <a:buNone/>
            </a:pPr>
            <a:r>
              <a:rPr lang="ru-RU" dirty="0" smtClean="0"/>
              <a:t>    Грызть морковь </a:t>
            </a:r>
            <a:r>
              <a:rPr lang="ru-RU" dirty="0" err="1" smtClean="0"/>
              <a:t>украдкою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  Погрызёт часок-другой</a:t>
            </a:r>
          </a:p>
          <a:p>
            <a:pPr>
              <a:buNone/>
            </a:pPr>
            <a:r>
              <a:rPr lang="ru-RU" dirty="0" smtClean="0"/>
              <a:t>    И стрелой летит домой.</a:t>
            </a:r>
          </a:p>
          <a:p>
            <a:r>
              <a:rPr lang="ru-RU" dirty="0" smtClean="0"/>
              <a:t>Угадайте, что за шапка:</a:t>
            </a:r>
          </a:p>
          <a:p>
            <a:pPr>
              <a:buNone/>
            </a:pPr>
            <a:r>
              <a:rPr lang="ru-RU" dirty="0" smtClean="0"/>
              <a:t>    Меха целая охапка,</a:t>
            </a:r>
          </a:p>
          <a:p>
            <a:pPr>
              <a:buNone/>
            </a:pPr>
            <a:r>
              <a:rPr lang="ru-RU" dirty="0" smtClean="0"/>
              <a:t>    Шапка бегает в бору,</a:t>
            </a:r>
          </a:p>
          <a:p>
            <a:pPr>
              <a:buNone/>
            </a:pPr>
            <a:r>
              <a:rPr lang="ru-RU" dirty="0" smtClean="0"/>
              <a:t>    У стволов грызёт кору.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993" y="1446523"/>
            <a:ext cx="4298007" cy="4531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Длинное ухо,</a:t>
            </a:r>
          </a:p>
          <a:p>
            <a:pPr>
              <a:buNone/>
            </a:pPr>
            <a:r>
              <a:rPr lang="ru-RU" dirty="0" smtClean="0"/>
              <a:t>    Комочек пуха,</a:t>
            </a:r>
          </a:p>
          <a:p>
            <a:pPr>
              <a:buNone/>
            </a:pPr>
            <a:r>
              <a:rPr lang="ru-RU" dirty="0" smtClean="0"/>
              <a:t>     Прыгает ловко,</a:t>
            </a:r>
          </a:p>
          <a:p>
            <a:pPr>
              <a:buNone/>
            </a:pPr>
            <a:r>
              <a:rPr lang="ru-RU" dirty="0" smtClean="0"/>
              <a:t>    Любит морковку.</a:t>
            </a:r>
          </a:p>
          <a:p>
            <a:pPr>
              <a:buNone/>
            </a:pPr>
            <a:r>
              <a:rPr lang="ru-RU" dirty="0" smtClean="0"/>
              <a:t>    Поменял трусишка цвет,</a:t>
            </a:r>
          </a:p>
          <a:p>
            <a:pPr>
              <a:buNone/>
            </a:pPr>
            <a:r>
              <a:rPr lang="ru-RU" dirty="0" smtClean="0"/>
              <a:t>    А потом запутал след.</a:t>
            </a:r>
          </a:p>
          <a:p>
            <a:r>
              <a:rPr lang="ru-RU" dirty="0" smtClean="0"/>
              <a:t>Это что за зверь лесной</a:t>
            </a:r>
          </a:p>
          <a:p>
            <a:pPr>
              <a:buNone/>
            </a:pPr>
            <a:r>
              <a:rPr lang="ru-RU" dirty="0" smtClean="0"/>
              <a:t>    Встал, как столбик, под сосной?</a:t>
            </a:r>
          </a:p>
          <a:p>
            <a:pPr>
              <a:buNone/>
            </a:pPr>
            <a:r>
              <a:rPr lang="ru-RU" dirty="0" smtClean="0"/>
              <a:t>    И стоит среди травы– </a:t>
            </a:r>
          </a:p>
          <a:p>
            <a:pPr>
              <a:buNone/>
            </a:pPr>
            <a:r>
              <a:rPr lang="ru-RU" dirty="0" smtClean="0"/>
              <a:t>    Уши больше головы?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00200"/>
            <a:ext cx="3664430" cy="4342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барашек и не кот,</a:t>
            </a:r>
          </a:p>
          <a:p>
            <a:pPr>
              <a:buNone/>
            </a:pPr>
            <a:r>
              <a:rPr lang="ru-RU" dirty="0" smtClean="0"/>
              <a:t>Носит шубу круглый год.</a:t>
            </a:r>
          </a:p>
          <a:p>
            <a:pPr>
              <a:buNone/>
            </a:pPr>
            <a:r>
              <a:rPr lang="ru-RU" dirty="0" smtClean="0"/>
              <a:t>Шуба серая– для лета,</a:t>
            </a:r>
          </a:p>
          <a:p>
            <a:pPr>
              <a:buNone/>
            </a:pPr>
            <a:r>
              <a:rPr lang="ru-RU" dirty="0" smtClean="0"/>
              <a:t>Для зимы– другого цвета.  (А. </a:t>
            </a:r>
            <a:r>
              <a:rPr lang="ru-RU" dirty="0" err="1" smtClean="0"/>
              <a:t>Пассова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4" y="4005064"/>
            <a:ext cx="3078696" cy="25088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05064"/>
            <a:ext cx="2913112" cy="2508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Он боится и девчонок,</a:t>
            </a:r>
          </a:p>
          <a:p>
            <a:pPr>
              <a:buNone/>
            </a:pPr>
            <a:r>
              <a:rPr lang="ru-RU" dirty="0" smtClean="0"/>
              <a:t>Белый маленький …..</a:t>
            </a:r>
          </a:p>
          <a:p>
            <a:r>
              <a:rPr lang="ru-RU" dirty="0" smtClean="0"/>
              <a:t>Длинноухий озорник</a:t>
            </a:r>
          </a:p>
          <a:p>
            <a:pPr>
              <a:buNone/>
            </a:pPr>
            <a:r>
              <a:rPr lang="ru-RU" dirty="0" smtClean="0"/>
              <a:t>В огород ходить привык.</a:t>
            </a:r>
          </a:p>
          <a:p>
            <a:pPr>
              <a:buNone/>
            </a:pPr>
            <a:r>
              <a:rPr lang="ru-RU" dirty="0" smtClean="0"/>
              <a:t>Он по грядкам прыгать стал,</a:t>
            </a:r>
          </a:p>
          <a:p>
            <a:pPr>
              <a:buNone/>
            </a:pPr>
            <a:r>
              <a:rPr lang="ru-RU" dirty="0" smtClean="0"/>
              <a:t>Всю капусту потопал.</a:t>
            </a:r>
          </a:p>
          <a:p>
            <a:pPr>
              <a:buNone/>
            </a:pPr>
            <a:r>
              <a:rPr lang="ru-RU" dirty="0" smtClean="0"/>
              <a:t>Мы за ним– он скок-поскок,</a:t>
            </a:r>
          </a:p>
          <a:p>
            <a:pPr>
              <a:buNone/>
            </a:pPr>
            <a:r>
              <a:rPr lang="ru-RU" dirty="0" smtClean="0"/>
              <a:t>С огорода наутёк.  (Г. Бойко)</a:t>
            </a:r>
          </a:p>
          <a:p>
            <a:r>
              <a:rPr lang="ru-RU" dirty="0" smtClean="0"/>
              <a:t>Никого не обижает, а всех сам боится.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824988"/>
            <a:ext cx="2907382" cy="439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Кто любит морковку</a:t>
            </a:r>
          </a:p>
          <a:p>
            <a:pPr marL="0" indent="0">
              <a:buNone/>
            </a:pPr>
            <a:r>
              <a:rPr lang="ru-RU" dirty="0" smtClean="0"/>
              <a:t>И прыгает ловко,</a:t>
            </a:r>
          </a:p>
          <a:p>
            <a:pPr marL="0" indent="0">
              <a:buNone/>
            </a:pPr>
            <a:r>
              <a:rPr lang="ru-RU" dirty="0" smtClean="0"/>
              <a:t>Портит в огороде грядки,</a:t>
            </a:r>
          </a:p>
          <a:p>
            <a:pPr marL="0" indent="0">
              <a:buNone/>
            </a:pPr>
            <a:r>
              <a:rPr lang="ru-RU" dirty="0" smtClean="0"/>
              <a:t>Удирает без оглядки?</a:t>
            </a:r>
          </a:p>
          <a:p>
            <a:r>
              <a:rPr lang="ru-RU" dirty="0" smtClean="0"/>
              <a:t>Не нужна ему нора,</a:t>
            </a:r>
          </a:p>
          <a:p>
            <a:pPr marL="0" indent="0">
              <a:buNone/>
            </a:pPr>
            <a:r>
              <a:rPr lang="ru-RU" dirty="0" smtClean="0"/>
              <a:t>Мчится по лесной дороге.</a:t>
            </a:r>
          </a:p>
          <a:p>
            <a:pPr marL="0" indent="0">
              <a:buNone/>
            </a:pPr>
            <a:r>
              <a:rPr lang="ru-RU" dirty="0" smtClean="0"/>
              <a:t>От врагов спасают ноги,</a:t>
            </a:r>
          </a:p>
          <a:p>
            <a:pPr marL="0" indent="0">
              <a:buNone/>
            </a:pPr>
            <a:r>
              <a:rPr lang="ru-RU" dirty="0" smtClean="0"/>
              <a:t>А от  голода– кора.</a:t>
            </a:r>
          </a:p>
          <a:p>
            <a:r>
              <a:rPr lang="ru-RU" dirty="0" smtClean="0"/>
              <a:t>Через поле напрямик</a:t>
            </a:r>
          </a:p>
          <a:p>
            <a:pPr marL="0" indent="0">
              <a:buNone/>
            </a:pPr>
            <a:r>
              <a:rPr lang="ru-RU" dirty="0" smtClean="0"/>
              <a:t>Скачет белый воротник.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916832"/>
            <a:ext cx="341987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4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Комочек пуха, длинное ухо,</a:t>
            </a:r>
          </a:p>
          <a:p>
            <a:pPr marL="0" indent="0">
              <a:buNone/>
            </a:pPr>
            <a:r>
              <a:rPr lang="ru-RU" dirty="0" smtClean="0"/>
              <a:t>Прыгает ловко, любит морковку.</a:t>
            </a:r>
          </a:p>
          <a:p>
            <a:r>
              <a:rPr lang="ru-RU" dirty="0" smtClean="0"/>
              <a:t>Быстрый прыжок,</a:t>
            </a:r>
          </a:p>
          <a:p>
            <a:pPr marL="0" indent="0">
              <a:buNone/>
            </a:pPr>
            <a:r>
              <a:rPr lang="ru-RU" dirty="0" smtClean="0"/>
              <a:t>Тёплый пушок,</a:t>
            </a:r>
          </a:p>
          <a:p>
            <a:pPr marL="0" indent="0">
              <a:buNone/>
            </a:pPr>
            <a:r>
              <a:rPr lang="ru-RU" dirty="0" smtClean="0"/>
              <a:t>Красный глазок.</a:t>
            </a:r>
          </a:p>
          <a:p>
            <a:r>
              <a:rPr lang="ru-RU" dirty="0" smtClean="0"/>
              <a:t>Бежит с горушки прижав ушки.</a:t>
            </a:r>
          </a:p>
          <a:p>
            <a:r>
              <a:rPr lang="ru-RU" dirty="0" smtClean="0"/>
              <a:t>Косоглазый, маленький,</a:t>
            </a:r>
          </a:p>
          <a:p>
            <a:pPr marL="0" indent="0">
              <a:buNone/>
            </a:pPr>
            <a:r>
              <a:rPr lang="ru-RU" dirty="0" smtClean="0"/>
              <a:t>В белой шубке, в валенках.</a:t>
            </a:r>
          </a:p>
          <a:p>
            <a:pPr marL="0" indent="0">
              <a:buNone/>
            </a:pPr>
            <a:r>
              <a:rPr lang="ru-RU" dirty="0" smtClean="0"/>
              <a:t>По полю скачет—ушки прячет,</a:t>
            </a:r>
          </a:p>
          <a:p>
            <a:pPr marL="0" indent="0">
              <a:buNone/>
            </a:pPr>
            <a:r>
              <a:rPr lang="ru-RU" dirty="0" smtClean="0"/>
              <a:t>Встанет столбом—ушки торчком.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29831"/>
            <a:ext cx="3312368" cy="337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7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Зимой беленький, а летом серенький.</a:t>
            </a:r>
          </a:p>
          <a:p>
            <a:pPr marL="0" indent="0">
              <a:buNone/>
            </a:pPr>
            <a:r>
              <a:rPr lang="ru-RU" dirty="0" smtClean="0"/>
              <a:t>Никого не обижает, а всех сам боится.</a:t>
            </a:r>
          </a:p>
          <a:p>
            <a:r>
              <a:rPr lang="ru-RU" dirty="0" smtClean="0"/>
              <a:t>Кто всех пугается,</a:t>
            </a:r>
          </a:p>
          <a:p>
            <a:pPr marL="0" indent="0">
              <a:buNone/>
            </a:pPr>
            <a:r>
              <a:rPr lang="ru-RU" dirty="0" smtClean="0"/>
              <a:t>Под кустом спасается.</a:t>
            </a:r>
          </a:p>
          <a:p>
            <a:pPr marL="0" indent="0">
              <a:buNone/>
            </a:pPr>
            <a:r>
              <a:rPr lang="ru-RU" dirty="0" smtClean="0"/>
              <a:t>Да не зуб волку попадается?</a:t>
            </a:r>
          </a:p>
          <a:p>
            <a:r>
              <a:rPr lang="ru-RU" dirty="0" smtClean="0"/>
              <a:t>Мчится без оглядки, </a:t>
            </a:r>
          </a:p>
          <a:p>
            <a:pPr marL="0" indent="0">
              <a:buNone/>
            </a:pPr>
            <a:r>
              <a:rPr lang="ru-RU" dirty="0" smtClean="0"/>
              <a:t>Лишь сверкают пятки.</a:t>
            </a:r>
          </a:p>
          <a:p>
            <a:pPr marL="0" indent="0">
              <a:buNone/>
            </a:pPr>
            <a:r>
              <a:rPr lang="ru-RU" dirty="0" smtClean="0"/>
              <a:t>Мчится что есть духу,</a:t>
            </a:r>
          </a:p>
          <a:p>
            <a:pPr marL="0" indent="0">
              <a:buNone/>
            </a:pPr>
            <a:r>
              <a:rPr lang="ru-RU" dirty="0" smtClean="0"/>
              <a:t>Хвост короче уха.</a:t>
            </a:r>
          </a:p>
          <a:p>
            <a:pPr marL="0" indent="0">
              <a:buNone/>
            </a:pPr>
            <a:r>
              <a:rPr lang="ru-RU" dirty="0" smtClean="0"/>
              <a:t>Живо угадай-ка:</a:t>
            </a:r>
          </a:p>
          <a:p>
            <a:pPr marL="0" indent="0">
              <a:buNone/>
            </a:pPr>
            <a:r>
              <a:rPr lang="ru-RU" dirty="0" smtClean="0"/>
              <a:t>Кто же это?...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199" y="3068960"/>
            <a:ext cx="3460601" cy="323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17832"/>
            <a:ext cx="4434036" cy="629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10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Белый на белом написал, где бегал.</a:t>
            </a:r>
          </a:p>
          <a:p>
            <a:pPr marL="0" indent="0">
              <a:buNone/>
            </a:pPr>
            <a:r>
              <a:rPr lang="ru-RU" dirty="0" smtClean="0"/>
              <a:t>Рыжая прочтёт, белого найдёт.</a:t>
            </a:r>
          </a:p>
          <a:p>
            <a:r>
              <a:rPr lang="ru-RU" dirty="0" smtClean="0"/>
              <a:t>Жёлтый клубок за белым– скок.</a:t>
            </a:r>
          </a:p>
          <a:p>
            <a:pPr marL="0" indent="0">
              <a:buNone/>
            </a:pPr>
            <a:r>
              <a:rPr lang="ru-RU" dirty="0" smtClean="0"/>
              <a:t>                                   Лиса и заяц.</a:t>
            </a:r>
          </a:p>
          <a:p>
            <a:r>
              <a:rPr lang="ru-RU" dirty="0" smtClean="0"/>
              <a:t>Серый гонится за белым,</a:t>
            </a:r>
          </a:p>
          <a:p>
            <a:pPr marL="0" indent="0">
              <a:buNone/>
            </a:pPr>
            <a:r>
              <a:rPr lang="ru-RU" dirty="0" smtClean="0"/>
              <a:t>Хочется белым пообедать.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Волк и заяц.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149080"/>
            <a:ext cx="4031496" cy="251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96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 ребят, что у зайчат, по два зуба.</a:t>
            </a:r>
          </a:p>
          <a:p>
            <a:r>
              <a:rPr lang="ru-RU" dirty="0" smtClean="0"/>
              <a:t>За двумя зайцами погонишься—ни одного не поймаешь.</a:t>
            </a:r>
          </a:p>
          <a:p>
            <a:r>
              <a:rPr lang="ru-RU" dirty="0" smtClean="0"/>
              <a:t>Трусливому зайке и пенёк– волк.</a:t>
            </a:r>
          </a:p>
          <a:p>
            <a:r>
              <a:rPr lang="ru-RU" dirty="0" smtClean="0"/>
              <a:t>Заяц уж сед– навидался он бед.</a:t>
            </a:r>
          </a:p>
          <a:p>
            <a:r>
              <a:rPr lang="ru-RU" dirty="0" smtClean="0"/>
              <a:t>Лиса живёт хитростью, а заяц прыткостью.</a:t>
            </a:r>
          </a:p>
          <a:p>
            <a:r>
              <a:rPr lang="ru-RU" dirty="0" smtClean="0"/>
              <a:t>Хорош заяц белый, а охотник смелый.</a:t>
            </a:r>
          </a:p>
          <a:p>
            <a:r>
              <a:rPr lang="ru-RU" dirty="0" smtClean="0"/>
              <a:t>Коня уложили, да зайца уходили.</a:t>
            </a:r>
          </a:p>
          <a:p>
            <a:r>
              <a:rPr lang="ru-RU" dirty="0" smtClean="0"/>
              <a:t>Без собаки зайца не поймаешь.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Цена зайца две деньги, а бежать– сот рублей.</a:t>
            </a:r>
          </a:p>
          <a:p>
            <a:r>
              <a:rPr lang="ru-RU" dirty="0" smtClean="0"/>
              <a:t>Пока зайца убьют– вола съедят.</a:t>
            </a:r>
          </a:p>
          <a:p>
            <a:r>
              <a:rPr lang="ru-RU" dirty="0" smtClean="0"/>
              <a:t>Заяц от лисицы, а лягушка от зайца бежит.</a:t>
            </a:r>
          </a:p>
          <a:p>
            <a:r>
              <a:rPr lang="ru-RU" dirty="0" smtClean="0"/>
              <a:t>Собака за зайцем, а заяц за волей.</a:t>
            </a:r>
          </a:p>
          <a:p>
            <a:r>
              <a:rPr lang="ru-RU" dirty="0" smtClean="0"/>
              <a:t>Вор, что заяц: и тени боится.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349130"/>
            <a:ext cx="3041129" cy="2508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Заяц дорогу перебежит, к несчастью.</a:t>
            </a:r>
          </a:p>
          <a:p>
            <a:r>
              <a:rPr lang="ru-RU" dirty="0" smtClean="0"/>
              <a:t>Тебе пень да колода, нам путь да дорога (говорят зайцу, перебежавшему дорогу)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501008"/>
            <a:ext cx="4469085" cy="3018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так говорят?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Убить двух зайцев– </a:t>
            </a:r>
          </a:p>
          <a:p>
            <a:pPr>
              <a:buNone/>
            </a:pPr>
            <a:r>
              <a:rPr lang="ru-RU" dirty="0" smtClean="0"/>
              <a:t>              одновременно выполнить два дела, добиться осуществления двух целей.</a:t>
            </a:r>
          </a:p>
          <a:p>
            <a:r>
              <a:rPr lang="ru-RU" dirty="0" smtClean="0"/>
              <a:t>Заячья душа–</a:t>
            </a:r>
          </a:p>
          <a:p>
            <a:pPr>
              <a:buNone/>
            </a:pPr>
            <a:r>
              <a:rPr lang="ru-RU" dirty="0" smtClean="0"/>
              <a:t>              о трусливом, робком человеке.</a:t>
            </a:r>
          </a:p>
          <a:p>
            <a:r>
              <a:rPr lang="ru-RU" dirty="0" smtClean="0"/>
              <a:t>Ехать зайцем–</a:t>
            </a:r>
          </a:p>
          <a:p>
            <a:pPr>
              <a:buNone/>
            </a:pPr>
            <a:r>
              <a:rPr lang="ru-RU" dirty="0" smtClean="0"/>
              <a:t>              ехать без билета.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509120"/>
            <a:ext cx="2667000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78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Фразеологизмы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Забегать зайцем вперёд– </a:t>
            </a:r>
          </a:p>
          <a:p>
            <a:pPr>
              <a:buNone/>
            </a:pPr>
            <a:r>
              <a:rPr lang="ru-RU" dirty="0" smtClean="0"/>
              <a:t>                          заискивать лестью.</a:t>
            </a:r>
          </a:p>
          <a:p>
            <a:r>
              <a:rPr lang="ru-RU" dirty="0" smtClean="0"/>
              <a:t>Заячья натура (душа, душонка)–</a:t>
            </a:r>
          </a:p>
          <a:p>
            <a:pPr>
              <a:buNone/>
            </a:pPr>
            <a:r>
              <a:rPr lang="ru-RU" dirty="0" smtClean="0"/>
              <a:t>                              про трусливого человека.</a:t>
            </a:r>
          </a:p>
          <a:p>
            <a:r>
              <a:rPr lang="ru-RU" dirty="0" smtClean="0"/>
              <a:t>Убить двух зайцев– </a:t>
            </a:r>
          </a:p>
          <a:p>
            <a:pPr>
              <a:buNone/>
            </a:pPr>
            <a:r>
              <a:rPr lang="ru-RU" dirty="0" smtClean="0"/>
              <a:t>                             одновременно выполнить два дела, добиться двух целей.</a:t>
            </a:r>
          </a:p>
          <a:p>
            <a:r>
              <a:rPr lang="ru-RU" dirty="0" smtClean="0"/>
              <a:t>Улепётывает, как заяц– </a:t>
            </a:r>
          </a:p>
          <a:p>
            <a:pPr>
              <a:buNone/>
            </a:pPr>
            <a:r>
              <a:rPr lang="ru-RU" dirty="0" smtClean="0"/>
              <a:t>                            очень быстро.</a:t>
            </a:r>
          </a:p>
          <a:p>
            <a:r>
              <a:rPr lang="ru-RU" dirty="0" smtClean="0"/>
              <a:t>Прыгает, как заяц.</a:t>
            </a:r>
          </a:p>
          <a:p>
            <a:r>
              <a:rPr lang="ru-RU" dirty="0" smtClean="0"/>
              <a:t>Ехать зайцем—</a:t>
            </a:r>
          </a:p>
          <a:p>
            <a:pPr>
              <a:buNone/>
            </a:pPr>
            <a:r>
              <a:rPr lang="ru-RU" dirty="0" smtClean="0"/>
              <a:t>                про пассажира без билета или зрителя без билета.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405455"/>
            <a:ext cx="2667000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Небылица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Вечерком, когда придёт рассвет– </a:t>
            </a:r>
          </a:p>
          <a:p>
            <a:pPr>
              <a:buNone/>
            </a:pPr>
            <a:r>
              <a:rPr lang="ru-RU" dirty="0" smtClean="0"/>
              <a:t>    Заяц метко из ружья стреляет,</a:t>
            </a:r>
          </a:p>
          <a:p>
            <a:pPr>
              <a:buNone/>
            </a:pPr>
            <a:r>
              <a:rPr lang="ru-RU" dirty="0" smtClean="0"/>
              <a:t>    Волку от него спасенья нет!..</a:t>
            </a:r>
          </a:p>
          <a:p>
            <a:pPr>
              <a:buNone/>
            </a:pPr>
            <a:r>
              <a:rPr lang="ru-RU" dirty="0" smtClean="0"/>
              <a:t>    Ах, чего на свете не бывает! (Е. </a:t>
            </a:r>
            <a:r>
              <a:rPr lang="ru-RU" dirty="0" err="1" smtClean="0"/>
              <a:t>Утетлецов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889865"/>
            <a:ext cx="3870176" cy="2418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Считалочка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Раз, два, три, четыре– </a:t>
            </a:r>
          </a:p>
          <a:p>
            <a:pPr>
              <a:buNone/>
            </a:pPr>
            <a:r>
              <a:rPr lang="ru-RU" dirty="0" smtClean="0"/>
              <a:t>    Заяц уши оттопырил.</a:t>
            </a:r>
          </a:p>
          <a:p>
            <a:pPr>
              <a:buNone/>
            </a:pPr>
            <a:r>
              <a:rPr lang="ru-RU" dirty="0" smtClean="0"/>
              <a:t>    Раз, два, три– </a:t>
            </a:r>
          </a:p>
          <a:p>
            <a:pPr>
              <a:buNone/>
            </a:pPr>
            <a:r>
              <a:rPr lang="ru-RU" dirty="0" smtClean="0"/>
              <a:t>    Разбегаемся в кусты!</a:t>
            </a:r>
          </a:p>
          <a:p>
            <a:pPr>
              <a:buNone/>
            </a:pPr>
            <a:r>
              <a:rPr lang="ru-RU" dirty="0" smtClean="0"/>
              <a:t>    Зайка я, и ты, и ты. (В.Витка)</a:t>
            </a:r>
          </a:p>
          <a:p>
            <a:r>
              <a:rPr lang="ru-RU" dirty="0" smtClean="0"/>
              <a:t>Заяц </a:t>
            </a:r>
            <a:r>
              <a:rPr lang="ru-RU" i="1" dirty="0" smtClean="0"/>
              <a:t>косой</a:t>
            </a:r>
          </a:p>
          <a:p>
            <a:pPr>
              <a:buNone/>
            </a:pPr>
            <a:r>
              <a:rPr lang="ru-RU" dirty="0" smtClean="0"/>
              <a:t>    Сидит за осокой-травой,</a:t>
            </a:r>
          </a:p>
          <a:p>
            <a:pPr>
              <a:buNone/>
            </a:pPr>
            <a:r>
              <a:rPr lang="ru-RU" dirty="0" smtClean="0"/>
              <a:t>     Смотрит </a:t>
            </a:r>
            <a:r>
              <a:rPr lang="ru-RU" i="1" dirty="0" smtClean="0"/>
              <a:t>косой,</a:t>
            </a:r>
          </a:p>
          <a:p>
            <a:pPr>
              <a:buNone/>
            </a:pPr>
            <a:r>
              <a:rPr lang="ru-RU" dirty="0" smtClean="0"/>
              <a:t>     Как девушка с </a:t>
            </a:r>
            <a:r>
              <a:rPr lang="ru-RU" i="1" dirty="0" smtClean="0"/>
              <a:t>косой</a:t>
            </a:r>
          </a:p>
          <a:p>
            <a:pPr>
              <a:buNone/>
            </a:pPr>
            <a:r>
              <a:rPr lang="ru-RU" dirty="0" smtClean="0"/>
              <a:t>     Косит траву </a:t>
            </a:r>
            <a:r>
              <a:rPr lang="ru-RU" i="1" dirty="0" smtClean="0"/>
              <a:t>косой.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988841"/>
            <a:ext cx="3168352" cy="4152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Сквозь чащу пробираясь,</a:t>
            </a:r>
          </a:p>
          <a:p>
            <a:pPr>
              <a:buNone/>
            </a:pPr>
            <a:r>
              <a:rPr lang="ru-RU" dirty="0" smtClean="0"/>
              <a:t>    Совсем невдалеке</a:t>
            </a:r>
          </a:p>
          <a:p>
            <a:pPr>
              <a:buNone/>
            </a:pPr>
            <a:r>
              <a:rPr lang="ru-RU" dirty="0" smtClean="0"/>
              <a:t>    Он увидал, как заяц</a:t>
            </a:r>
          </a:p>
          <a:p>
            <a:pPr>
              <a:buNone/>
            </a:pPr>
            <a:r>
              <a:rPr lang="ru-RU" dirty="0" smtClean="0"/>
              <a:t>    Барабанит на пеньке. (Г.Сапгир)</a:t>
            </a:r>
          </a:p>
          <a:p>
            <a:r>
              <a:rPr lang="ru-RU" dirty="0" smtClean="0"/>
              <a:t>Ехал зайка на трамвае,</a:t>
            </a:r>
          </a:p>
          <a:p>
            <a:pPr>
              <a:buNone/>
            </a:pPr>
            <a:r>
              <a:rPr lang="ru-RU" dirty="0" smtClean="0"/>
              <a:t>    Едет зайка, рассуждает:</a:t>
            </a:r>
          </a:p>
          <a:p>
            <a:pPr>
              <a:buNone/>
            </a:pPr>
            <a:r>
              <a:rPr lang="ru-RU" dirty="0" smtClean="0"/>
              <a:t>    --Если я купил билет,</a:t>
            </a:r>
          </a:p>
          <a:p>
            <a:pPr>
              <a:buNone/>
            </a:pPr>
            <a:r>
              <a:rPr lang="ru-RU" dirty="0" smtClean="0"/>
              <a:t>    Кто я: заяц или нет? (А.Шибаев)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966" y="3212976"/>
            <a:ext cx="2742034" cy="3296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764704"/>
            <a:ext cx="568863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8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Письмо по памяти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Заяц в лес бежал по лугу,</a:t>
            </a:r>
          </a:p>
          <a:p>
            <a:pPr>
              <a:buNone/>
            </a:pPr>
            <a:r>
              <a:rPr lang="ru-RU" dirty="0" smtClean="0"/>
              <a:t>    Я из лесу шёл домой–</a:t>
            </a:r>
          </a:p>
          <a:p>
            <a:pPr>
              <a:buNone/>
            </a:pPr>
            <a:r>
              <a:rPr lang="ru-RU" dirty="0" smtClean="0"/>
              <a:t>    Бедный заяц с перепугу</a:t>
            </a:r>
          </a:p>
          <a:p>
            <a:pPr>
              <a:buNone/>
            </a:pPr>
            <a:r>
              <a:rPr lang="ru-RU" dirty="0" smtClean="0"/>
              <a:t>    Так и сел передо мной. (Н.Рубцов)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904038"/>
            <a:ext cx="5760640" cy="2837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Выпиши 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Собрались старые зайцы, сбежались маленькие зайчата, приплелись старые зайчихи– все слушают, как хвастается заяц Длинные Уши– Косые Глаза– Короткий Хвост… (Д. Мамин- Сибиряк)</a:t>
            </a:r>
          </a:p>
          <a:p>
            <a:r>
              <a:rPr lang="ru-RU" dirty="0" smtClean="0"/>
              <a:t>Заячьими, лисьими, птичьими следами расписана белая скатерть. (И.Соколов-Микитов)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92696"/>
            <a:ext cx="6984776" cy="578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89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пословицы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Хорош заяц белый,</a:t>
            </a:r>
          </a:p>
          <a:p>
            <a:r>
              <a:rPr lang="ru-RU" dirty="0" smtClean="0"/>
              <a:t>Лиса живёт хитростью.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а заяц прыткостью.</a:t>
            </a:r>
          </a:p>
          <a:p>
            <a:pPr>
              <a:buNone/>
            </a:pPr>
            <a:r>
              <a:rPr lang="ru-RU" dirty="0" smtClean="0"/>
              <a:t>                                         а охотник смелый.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2708920"/>
            <a:ext cx="3537181" cy="3877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2103"/>
            <a:ext cx="5976664" cy="664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04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Прочти!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Говорят, что все зайчишки</a:t>
            </a:r>
          </a:p>
          <a:p>
            <a:pPr>
              <a:buNone/>
            </a:pPr>
            <a:r>
              <a:rPr lang="ru-RU" dirty="0" smtClean="0"/>
              <a:t>От рождения трусишки</a:t>
            </a:r>
          </a:p>
          <a:p>
            <a:pPr>
              <a:buNone/>
            </a:pPr>
            <a:r>
              <a:rPr lang="ru-RU" dirty="0" smtClean="0"/>
              <a:t>И совсем ещё мальчишки,</a:t>
            </a:r>
          </a:p>
          <a:p>
            <a:pPr>
              <a:buNone/>
            </a:pPr>
            <a:r>
              <a:rPr lang="ru-RU" dirty="0" smtClean="0"/>
              <a:t>И большие русаки.</a:t>
            </a:r>
          </a:p>
          <a:p>
            <a:pPr>
              <a:buNone/>
            </a:pPr>
            <a:r>
              <a:rPr lang="ru-RU" dirty="0" smtClean="0"/>
              <a:t>-- нет, они бы не дрожали,</a:t>
            </a:r>
          </a:p>
          <a:p>
            <a:pPr>
              <a:buNone/>
            </a:pPr>
            <a:r>
              <a:rPr lang="ru-RU" dirty="0" smtClean="0"/>
              <a:t>Если б их не окружали,</a:t>
            </a:r>
          </a:p>
          <a:p>
            <a:pPr>
              <a:buNone/>
            </a:pPr>
            <a:r>
              <a:rPr lang="ru-RU" dirty="0" smtClean="0"/>
              <a:t>Если б их не обижали</a:t>
            </a:r>
          </a:p>
          <a:p>
            <a:pPr>
              <a:buNone/>
            </a:pPr>
            <a:r>
              <a:rPr lang="ru-RU" dirty="0" smtClean="0"/>
              <a:t>Злые хищники– враги.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195" y="1988840"/>
            <a:ext cx="3626493" cy="4327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-31029"/>
            <a:ext cx="5845093" cy="697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21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327"/>
            <a:ext cx="9144000" cy="618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28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надо знать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Зайцы- беляки ведут ночной образ жизни. Поэтому кормёжка у них начинается с заходом солнца.   Летом ночного времени не хватает и зайцы кормятся по утрам. В оттепель, снегопад и дождливую погоду беляк часто вообще не выходит на кормёжку.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624079"/>
            <a:ext cx="4480322" cy="2226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20688"/>
            <a:ext cx="6984775" cy="542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8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 каким признакам ты узнал зверька?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Чьи-то лапки на белом снегу наследили.</a:t>
            </a:r>
          </a:p>
          <a:p>
            <a:pPr>
              <a:buNone/>
            </a:pPr>
            <a:r>
              <a:rPr lang="ru-RU" dirty="0" smtClean="0"/>
              <a:t>Кто-то, робкий, лесною опушкой бежал,</a:t>
            </a:r>
          </a:p>
          <a:p>
            <a:pPr>
              <a:buNone/>
            </a:pPr>
            <a:r>
              <a:rPr lang="ru-RU" dirty="0" smtClean="0"/>
              <a:t>У берёзы кору обглодал.</a:t>
            </a:r>
          </a:p>
          <a:p>
            <a:pPr>
              <a:buNone/>
            </a:pPr>
            <a:r>
              <a:rPr lang="ru-RU" dirty="0" smtClean="0"/>
              <a:t>Корешок чьи-то зубки точили.</a:t>
            </a:r>
          </a:p>
          <a:p>
            <a:pPr>
              <a:buNone/>
            </a:pPr>
            <a:r>
              <a:rPr lang="ru-RU" dirty="0" smtClean="0"/>
              <a:t>Белым столбиком долго сидел,</a:t>
            </a:r>
          </a:p>
          <a:p>
            <a:pPr>
              <a:buNone/>
            </a:pPr>
            <a:r>
              <a:rPr lang="ru-RU" dirty="0" smtClean="0"/>
              <a:t>Навострив свои длинные ушки,</a:t>
            </a:r>
          </a:p>
          <a:p>
            <a:pPr>
              <a:buNone/>
            </a:pPr>
            <a:r>
              <a:rPr lang="ru-RU" dirty="0" smtClean="0"/>
              <a:t>И, зачуяв стрелка, полетел</a:t>
            </a:r>
          </a:p>
          <a:p>
            <a:pPr>
              <a:buNone/>
            </a:pPr>
            <a:r>
              <a:rPr lang="ru-RU" dirty="0" smtClean="0"/>
              <a:t>Через голову с белой горушки.</a:t>
            </a:r>
          </a:p>
          <a:p>
            <a:pPr>
              <a:buNone/>
            </a:pPr>
            <a:r>
              <a:rPr lang="ru-RU" dirty="0" smtClean="0"/>
              <a:t>Куцый хвостик, глаза с косиной</a:t>
            </a:r>
          </a:p>
          <a:p>
            <a:pPr>
              <a:buNone/>
            </a:pPr>
            <a:r>
              <a:rPr lang="ru-RU" dirty="0" smtClean="0"/>
              <a:t>И пушистая белая шубка.</a:t>
            </a:r>
          </a:p>
          <a:p>
            <a:pPr>
              <a:buNone/>
            </a:pPr>
            <a:r>
              <a:rPr lang="ru-RU" dirty="0" smtClean="0"/>
              <a:t>Рост не мал и не очень большой,</a:t>
            </a:r>
          </a:p>
          <a:p>
            <a:pPr>
              <a:buNone/>
            </a:pPr>
            <a:r>
              <a:rPr lang="ru-RU" dirty="0" smtClean="0"/>
              <a:t>И раздвоена верхняя губка. (</a:t>
            </a:r>
            <a:r>
              <a:rPr lang="ru-RU" dirty="0" err="1" smtClean="0"/>
              <a:t>О.Беляевская</a:t>
            </a:r>
            <a:r>
              <a:rPr lang="ru-RU" smtClean="0"/>
              <a:t>)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780928"/>
            <a:ext cx="302433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поле ещё снег, а у зайчих уже родятся зайчата. Зайчата родятся зрячими, в тёплых шубках. Сразу, как появятся на свет, они уже умеют бегать. Наевшись досыта материнского молока, они разбегаются и прячутся под кустами, кочками. Лежат </a:t>
            </a:r>
            <a:r>
              <a:rPr lang="ru-RU" dirty="0" err="1" smtClean="0"/>
              <a:t>смирёхонько</a:t>
            </a:r>
            <a:r>
              <a:rPr lang="ru-RU" dirty="0" smtClean="0"/>
              <a:t>– не пищат, не балуются, хоть мать и убежала куда-то.  (В. Бианки)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2736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08720"/>
            <a:ext cx="5852095" cy="499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9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764704"/>
            <a:ext cx="6005066" cy="479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293096"/>
            <a:ext cx="3038475" cy="2000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80" y="344688"/>
            <a:ext cx="2838450" cy="2000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468" y="4005064"/>
            <a:ext cx="2505075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05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795" y="260648"/>
            <a:ext cx="4723725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3212976"/>
            <a:ext cx="5036563" cy="336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0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9750"/>
            <a:ext cx="1495425" cy="1238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619625"/>
            <a:ext cx="2667000" cy="2000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80" y="260648"/>
            <a:ext cx="3200400" cy="2000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162" y="2428875"/>
            <a:ext cx="1971675" cy="2000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2428875"/>
            <a:ext cx="2667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3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2664296" cy="37300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338" y="138765"/>
            <a:ext cx="3095315" cy="42484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384" y="3284984"/>
            <a:ext cx="2771378" cy="342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51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7626027" cy="574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98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Пушное животное из отряда грызунов с длинными ушами и сильными длинными задними ногами.</a:t>
            </a:r>
          </a:p>
          <a:p>
            <a:r>
              <a:rPr lang="ru-RU" dirty="0" smtClean="0"/>
              <a:t>Пассажир, не имеющий билета, или зритель, проникший без билета куда-либо.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509120"/>
            <a:ext cx="3951312" cy="2049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Общеславянское слово. Образовано от существительного «</a:t>
            </a:r>
            <a:r>
              <a:rPr lang="ru-RU" i="1" dirty="0" err="1" smtClean="0"/>
              <a:t>заи</a:t>
            </a:r>
            <a:r>
              <a:rPr lang="ru-RU" dirty="0" smtClean="0"/>
              <a:t>» с помощью суффикса –</a:t>
            </a:r>
            <a:r>
              <a:rPr lang="ru-RU" i="1" dirty="0" err="1" smtClean="0"/>
              <a:t>я</a:t>
            </a:r>
            <a:r>
              <a:rPr lang="ru-RU" dirty="0" err="1" smtClean="0"/>
              <a:t>ц</a:t>
            </a:r>
            <a:r>
              <a:rPr lang="ru-RU" dirty="0" smtClean="0"/>
              <a:t>. Литовское </a:t>
            </a:r>
            <a:r>
              <a:rPr lang="en-US" dirty="0" err="1" smtClean="0"/>
              <a:t>zaisti</a:t>
            </a:r>
            <a:r>
              <a:rPr lang="ru-RU" dirty="0" smtClean="0"/>
              <a:t>– </a:t>
            </a:r>
            <a:r>
              <a:rPr lang="ru-RU" i="1" dirty="0" smtClean="0"/>
              <a:t>прыгать </a:t>
            </a:r>
            <a:r>
              <a:rPr lang="ru-RU" dirty="0" smtClean="0"/>
              <a:t>родственно </a:t>
            </a:r>
            <a:r>
              <a:rPr lang="ru-RU" i="1" dirty="0" err="1" smtClean="0"/>
              <a:t>заи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Заяц буквально значит </a:t>
            </a:r>
            <a:r>
              <a:rPr lang="ru-RU" i="1" dirty="0" smtClean="0"/>
              <a:t>прыгун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509120"/>
            <a:ext cx="2667000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з</a:t>
            </a:r>
            <a:r>
              <a:rPr lang="ru-RU" dirty="0" smtClean="0"/>
              <a:t>аяц</a:t>
            </a:r>
          </a:p>
          <a:p>
            <a:r>
              <a:rPr lang="ru-RU" dirty="0" smtClean="0"/>
              <a:t>зайка</a:t>
            </a:r>
          </a:p>
          <a:p>
            <a:r>
              <a:rPr lang="ru-RU" dirty="0" smtClean="0"/>
              <a:t>зайчик</a:t>
            </a:r>
          </a:p>
          <a:p>
            <a:r>
              <a:rPr lang="ru-RU" dirty="0" err="1" smtClean="0"/>
              <a:t>заюшка</a:t>
            </a:r>
            <a:endParaRPr lang="ru-RU" dirty="0" smtClean="0"/>
          </a:p>
          <a:p>
            <a:r>
              <a:rPr lang="ru-RU" dirty="0" smtClean="0"/>
              <a:t>заинька</a:t>
            </a:r>
          </a:p>
          <a:p>
            <a:r>
              <a:rPr lang="ru-RU" dirty="0" smtClean="0"/>
              <a:t>зайчишка</a:t>
            </a:r>
          </a:p>
          <a:p>
            <a:r>
              <a:rPr lang="ru-RU" dirty="0" smtClean="0"/>
              <a:t>зайчонок</a:t>
            </a:r>
          </a:p>
          <a:p>
            <a:r>
              <a:rPr lang="ru-RU" dirty="0" smtClean="0"/>
              <a:t>зайчиха</a:t>
            </a:r>
          </a:p>
          <a:p>
            <a:r>
              <a:rPr lang="ru-RU" dirty="0" smtClean="0"/>
              <a:t>зайчатина</a:t>
            </a:r>
          </a:p>
          <a:p>
            <a:r>
              <a:rPr lang="ru-RU" dirty="0" smtClean="0"/>
              <a:t>заячий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98884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Синонимы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заяц</a:t>
            </a:r>
          </a:p>
          <a:p>
            <a:r>
              <a:rPr lang="ru-RU" dirty="0" smtClean="0"/>
              <a:t>косой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62" y="1417638"/>
            <a:ext cx="4910138" cy="3883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052736"/>
            <a:ext cx="4935041" cy="366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8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1375</Words>
  <Application>Microsoft Office PowerPoint</Application>
  <PresentationFormat>Экран (4:3)</PresentationFormat>
  <Paragraphs>247</Paragraphs>
  <Slides>48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1" baseType="lpstr">
      <vt:lpstr>Arial</vt:lpstr>
      <vt:lpstr>Calibri</vt:lpstr>
      <vt:lpstr>Тема Office</vt:lpstr>
      <vt:lpstr>заяц</vt:lpstr>
      <vt:lpstr>Презентация PowerPoint</vt:lpstr>
      <vt:lpstr>Презентация PowerPoint</vt:lpstr>
      <vt:lpstr>По каким признакам ты узнал зверька?</vt:lpstr>
      <vt:lpstr>Значение слова</vt:lpstr>
      <vt:lpstr>Происхождение слова</vt:lpstr>
      <vt:lpstr>Однокоренные слова</vt:lpstr>
      <vt:lpstr>Синонимы </vt:lpstr>
      <vt:lpstr>Презентация PowerPoint</vt:lpstr>
      <vt:lpstr>Загадки 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Загадки </vt:lpstr>
      <vt:lpstr>Загадки </vt:lpstr>
      <vt:lpstr>Загадки </vt:lpstr>
      <vt:lpstr>Загадки </vt:lpstr>
      <vt:lpstr>Пословицы </vt:lpstr>
      <vt:lpstr>Пословицы </vt:lpstr>
      <vt:lpstr>Приметы </vt:lpstr>
      <vt:lpstr>Когда так говорят?</vt:lpstr>
      <vt:lpstr>Презентация PowerPoint</vt:lpstr>
      <vt:lpstr>Фразеологизмы </vt:lpstr>
      <vt:lpstr>Небылица </vt:lpstr>
      <vt:lpstr>Считалочка </vt:lpstr>
      <vt:lpstr>Прочти </vt:lpstr>
      <vt:lpstr>Письмо по памяти</vt:lpstr>
      <vt:lpstr>Выпиши однокоренные слова</vt:lpstr>
      <vt:lpstr>Презентация PowerPoint</vt:lpstr>
      <vt:lpstr>Составьте пословицы</vt:lpstr>
      <vt:lpstr>Презентация PowerPoint</vt:lpstr>
      <vt:lpstr>Прочти!</vt:lpstr>
      <vt:lpstr>Презентация PowerPoint</vt:lpstr>
      <vt:lpstr>Презентация PowerPoint</vt:lpstr>
      <vt:lpstr>Это надо знать</vt:lpstr>
      <vt:lpstr>Презентация PowerPoint</vt:lpstr>
      <vt:lpstr>Это интересно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заяц</dc:title>
  <dc:creator>Acer</dc:creator>
  <cp:lastModifiedBy>Татьяна Дегтерева</cp:lastModifiedBy>
  <cp:revision>28</cp:revision>
  <dcterms:created xsi:type="dcterms:W3CDTF">2013-07-07T16:41:45Z</dcterms:created>
  <dcterms:modified xsi:type="dcterms:W3CDTF">2018-06-13T15:53:00Z</dcterms:modified>
</cp:coreProperties>
</file>