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84" r:id="rId7"/>
    <p:sldId id="265" r:id="rId8"/>
    <p:sldId id="287" r:id="rId9"/>
    <p:sldId id="268" r:id="rId10"/>
    <p:sldId id="285" r:id="rId11"/>
    <p:sldId id="269" r:id="rId12"/>
    <p:sldId id="259" r:id="rId13"/>
    <p:sldId id="272" r:id="rId14"/>
    <p:sldId id="260" r:id="rId15"/>
    <p:sldId id="266" r:id="rId16"/>
    <p:sldId id="261" r:id="rId17"/>
    <p:sldId id="267" r:id="rId18"/>
    <p:sldId id="286" r:id="rId19"/>
    <p:sldId id="273" r:id="rId20"/>
    <p:sldId id="271" r:id="rId21"/>
    <p:sldId id="281" r:id="rId22"/>
    <p:sldId id="283" r:id="rId23"/>
    <p:sldId id="274" r:id="rId24"/>
    <p:sldId id="279" r:id="rId25"/>
    <p:sldId id="280" r:id="rId26"/>
    <p:sldId id="270" r:id="rId27"/>
    <p:sldId id="282" r:id="rId28"/>
    <p:sldId id="277" r:id="rId29"/>
    <p:sldId id="275" r:id="rId30"/>
    <p:sldId id="278" r:id="rId31"/>
    <p:sldId id="27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636" y="274638"/>
            <a:ext cx="6552728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Животный страх–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когда поддаются чисто физиологическим чувствам, лишенным разума.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49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223962"/>
            <a:ext cx="66675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Животные– одноклеточные и многоклеточные организмы, составляющие одно из царств органического мира, --возникли, вероятно, в протерозое (около 1-1,5 </a:t>
            </a:r>
            <a:r>
              <a:rPr lang="ru-RU" dirty="0" err="1" smtClean="0"/>
              <a:t>млрд</a:t>
            </a:r>
            <a:r>
              <a:rPr lang="ru-RU" dirty="0" smtClean="0"/>
              <a:t> лет назад) в море. На Земле животные появились после водорослей и грибов. Животные в отличие от растений питаются готовыми органическими соединениями. Они не способны, как растения, к фотосинтезу (образованию питательных веществ из воздуха, света и воды). Ныне существует от1,5 до 2 млн. видов животных. Деятельность человека приводит к сокращению численности некоторых видов животных и даже к их полному уничтожению.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Природа бывает живой и неживой. Неживая природа– это вода, камни, луна, тучи, солнце. Живая природа– это всё живое, то есть всё то, что питается, дышит, размножается, чувствует. К живой природе мы относим растения, животных, человека. Животные– это звери, птицы, рыбы</a:t>
            </a:r>
            <a:r>
              <a:rPr lang="ru-RU" smtClean="0"/>
              <a:t>, насекомые.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5777036" cy="424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4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узнал о животных?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животных есть немало разных сигналов. Этими сигналами они могут многое сообщать друг другу. Вот, скажем. Летят над полем вороны и каркают. И вдруг одна из ворон  каркнула чуть иначе. Это она заметила добычу и оповестила стаю. Сигналы тревоги, опасности уже другие. Услышав их, стая поднимается и летит прочь.   (По Г. </a:t>
            </a:r>
            <a:r>
              <a:rPr lang="ru-RU" dirty="0" err="1" smtClean="0"/>
              <a:t>Юрмину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0600"/>
            <a:ext cx="6096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у всех животных</a:t>
            </a:r>
          </a:p>
          <a:p>
            <a:pPr marL="0" indent="0">
              <a:buNone/>
            </a:pPr>
            <a:r>
              <a:rPr lang="ru-RU" dirty="0" smtClean="0"/>
              <a:t>В Африке жильё.</a:t>
            </a:r>
          </a:p>
          <a:p>
            <a:pPr marL="0" indent="0">
              <a:buNone/>
            </a:pPr>
            <a:r>
              <a:rPr lang="ru-RU" dirty="0" smtClean="0"/>
              <a:t>Разное, конечно.</a:t>
            </a:r>
          </a:p>
          <a:p>
            <a:pPr marL="0" indent="0">
              <a:buNone/>
            </a:pPr>
            <a:r>
              <a:rPr lang="ru-RU" dirty="0" smtClean="0"/>
              <a:t>Каждому—своё.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Б. </a:t>
            </a:r>
            <a:r>
              <a:rPr lang="ru-RU" dirty="0" err="1" smtClean="0"/>
              <a:t>Заходер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04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18" y="3356992"/>
            <a:ext cx="3528392" cy="32163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76064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2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928687"/>
            <a:ext cx="66675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8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6250"/>
            <a:ext cx="88900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214437"/>
            <a:ext cx="66675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1212"/>
            <a:ext cx="3129136" cy="34449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861" y="2055143"/>
            <a:ext cx="2808312" cy="337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109662"/>
            <a:ext cx="619125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347787"/>
            <a:ext cx="6667500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4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84784"/>
            <a:ext cx="60960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20"/>
            <a:ext cx="9144000" cy="51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752528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52936"/>
            <a:ext cx="4120852" cy="359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u="sng" dirty="0" smtClean="0"/>
              <a:t>ж</a:t>
            </a:r>
            <a:r>
              <a:rPr lang="ru-RU" sz="8000" b="1" i="1" u="sng" dirty="0" smtClean="0"/>
              <a:t>и</a:t>
            </a:r>
            <a:r>
              <a:rPr lang="ru-RU" sz="8000" dirty="0" smtClean="0"/>
              <a:t>вотн</a:t>
            </a:r>
            <a:r>
              <a:rPr lang="ru-RU" sz="8000" b="1" i="1" dirty="0" smtClean="0"/>
              <a:t>о</a:t>
            </a:r>
            <a:r>
              <a:rPr lang="ru-RU" sz="8000" dirty="0" smtClean="0"/>
              <a:t>е</a:t>
            </a:r>
            <a:endParaRPr lang="ru-RU" sz="8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12" y="2095500"/>
            <a:ext cx="6353175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27"/>
            <a:ext cx="6381750" cy="49244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573016"/>
            <a:ext cx="3203848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8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1303020"/>
            <a:ext cx="5669280" cy="42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Живое существо, обладающее способностью двигаться и чувствовать (в отличие от растений).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12976"/>
            <a:ext cx="6667500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Заимствовано из старославянского языка. Старославянское </a:t>
            </a:r>
            <a:r>
              <a:rPr lang="ru-RU" i="1" dirty="0" err="1" smtClean="0"/>
              <a:t>животьно</a:t>
            </a:r>
            <a:r>
              <a:rPr lang="ru-RU" dirty="0" smtClean="0"/>
              <a:t> образовано от </a:t>
            </a:r>
            <a:r>
              <a:rPr lang="ru-RU" i="1" dirty="0" smtClean="0"/>
              <a:t>живот– жизнь</a:t>
            </a:r>
            <a:r>
              <a:rPr lang="ru-RU" dirty="0" smtClean="0"/>
              <a:t>, связано с древнегреческим</a:t>
            </a:r>
            <a:r>
              <a:rPr lang="en-US" dirty="0" smtClean="0"/>
              <a:t> </a:t>
            </a:r>
            <a:r>
              <a:rPr lang="en-US" i="1" dirty="0" err="1" smtClean="0"/>
              <a:t>biotos</a:t>
            </a:r>
            <a:r>
              <a:rPr lang="en-US" i="1" dirty="0" smtClean="0"/>
              <a:t>–  </a:t>
            </a:r>
            <a:r>
              <a:rPr lang="ru-RU" i="1" dirty="0" smtClean="0"/>
              <a:t>жизнь </a:t>
            </a:r>
            <a:r>
              <a:rPr lang="ru-RU" dirty="0" smtClean="0"/>
              <a:t>и с индоевропейским </a:t>
            </a:r>
            <a:r>
              <a:rPr lang="en-US" i="1" dirty="0" err="1" smtClean="0"/>
              <a:t>givota</a:t>
            </a:r>
            <a:r>
              <a:rPr lang="ru-RU" i="1" dirty="0" smtClean="0"/>
              <a:t>– жизнь.</a:t>
            </a:r>
            <a:r>
              <a:rPr lang="en-US" i="1" dirty="0" smtClean="0"/>
              <a:t> 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73016"/>
            <a:ext cx="4961655" cy="3310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</a:t>
            </a:r>
            <a:r>
              <a:rPr lang="ru-RU" dirty="0" smtClean="0"/>
              <a:t>ивот</a:t>
            </a:r>
          </a:p>
          <a:p>
            <a:r>
              <a:rPr lang="ru-RU" dirty="0"/>
              <a:t>ж</a:t>
            </a:r>
            <a:r>
              <a:rPr lang="ru-RU" dirty="0" smtClean="0"/>
              <a:t>иву</a:t>
            </a:r>
          </a:p>
          <a:p>
            <a:r>
              <a:rPr lang="ru-RU" dirty="0"/>
              <a:t>ж</a:t>
            </a:r>
            <a:r>
              <a:rPr lang="ru-RU" dirty="0" smtClean="0"/>
              <a:t>ивотновод</a:t>
            </a:r>
          </a:p>
          <a:p>
            <a:r>
              <a:rPr lang="ru-RU" dirty="0" smtClean="0"/>
              <a:t>животноводство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6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482600"/>
            <a:ext cx="887730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Играть с котёнком Рыжиком</a:t>
            </a:r>
          </a:p>
          <a:p>
            <a:pPr marL="0" indent="0">
              <a:buNone/>
            </a:pPr>
            <a:r>
              <a:rPr lang="ru-RU" dirty="0" smtClean="0"/>
              <a:t>Могу весь день охотно я.</a:t>
            </a:r>
          </a:p>
          <a:p>
            <a:pPr marL="0" indent="0">
              <a:buNone/>
            </a:pPr>
            <a:r>
              <a:rPr lang="ru-RU" dirty="0" smtClean="0"/>
              <a:t>Ведь он </a:t>
            </a:r>
            <a:r>
              <a:rPr lang="ru-RU" smtClean="0"/>
              <a:t>моё любимое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Домашнее 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4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84150"/>
            <a:ext cx="8890000" cy="648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336</Words>
  <Application>Microsoft Office PowerPoint</Application>
  <PresentationFormat>Экран (4:3)</PresentationFormat>
  <Paragraphs>30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Презентация PowerPoint</vt:lpstr>
      <vt:lpstr>Презентация PowerPoint</vt:lpstr>
      <vt:lpstr>животное</vt:lpstr>
      <vt:lpstr>Значение слова</vt:lpstr>
      <vt:lpstr>Происхождение слова</vt:lpstr>
      <vt:lpstr>Однокоренные слова</vt:lpstr>
      <vt:lpstr>Презентация PowerPoint</vt:lpstr>
      <vt:lpstr>Загадки </vt:lpstr>
      <vt:lpstr>Презентация PowerPoint</vt:lpstr>
      <vt:lpstr>Фразеологизмы </vt:lpstr>
      <vt:lpstr>Презентация PowerPoint</vt:lpstr>
      <vt:lpstr>Это интересно!</vt:lpstr>
      <vt:lpstr>Презентация PowerPoint</vt:lpstr>
      <vt:lpstr>Прочти!</vt:lpstr>
      <vt:lpstr>Презентация PowerPoint</vt:lpstr>
      <vt:lpstr>Что узнал о животных?</vt:lpstr>
      <vt:lpstr>Презентация PowerPoint</vt:lpstr>
      <vt:lpstr>Прочти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животное</dc:title>
  <dc:creator>Acer</dc:creator>
  <cp:lastModifiedBy>Татьяна Дегтерева</cp:lastModifiedBy>
  <cp:revision>7</cp:revision>
  <dcterms:created xsi:type="dcterms:W3CDTF">2013-07-07T16:43:03Z</dcterms:created>
  <dcterms:modified xsi:type="dcterms:W3CDTF">2015-01-05T15:07:12Z</dcterms:modified>
</cp:coreProperties>
</file>