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-54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63EB-6F83-4835-B5EE-AF3F2F99EE94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95C6-B741-446A-B318-7D72D71A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074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63EB-6F83-4835-B5EE-AF3F2F99EE94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95C6-B741-446A-B318-7D72D71A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487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63EB-6F83-4835-B5EE-AF3F2F99EE94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95C6-B741-446A-B318-7D72D71A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822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63EB-6F83-4835-B5EE-AF3F2F99EE94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95C6-B741-446A-B318-7D72D71A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601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63EB-6F83-4835-B5EE-AF3F2F99EE94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95C6-B741-446A-B318-7D72D71A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989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63EB-6F83-4835-B5EE-AF3F2F99EE94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95C6-B741-446A-B318-7D72D71A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0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63EB-6F83-4835-B5EE-AF3F2F99EE94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95C6-B741-446A-B318-7D72D71A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85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63EB-6F83-4835-B5EE-AF3F2F99EE94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95C6-B741-446A-B318-7D72D71A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054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63EB-6F83-4835-B5EE-AF3F2F99EE94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95C6-B741-446A-B318-7D72D71A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8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63EB-6F83-4835-B5EE-AF3F2F99EE94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95C6-B741-446A-B318-7D72D71A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52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F63EB-6F83-4835-B5EE-AF3F2F99EE94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395C6-B741-446A-B318-7D72D71A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060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F63EB-6F83-4835-B5EE-AF3F2F99EE94}" type="datetimeFigureOut">
              <a:rPr lang="ru-RU" smtClean="0"/>
              <a:t>19.06.2018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395C6-B741-446A-B318-7D72D71A2F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90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браз Жизни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физической культуры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«СОШ № 61»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Ковальчук Е.С.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625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414" y="0"/>
            <a:ext cx="9739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52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6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658" y="0"/>
            <a:ext cx="92926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03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325" y="136478"/>
            <a:ext cx="6400800" cy="661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54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59310"/>
            <a:ext cx="9144000" cy="832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Здоровый </a:t>
            </a:r>
            <a:r>
              <a:rPr lang="ru-RU" dirty="0"/>
              <a:t>О</a:t>
            </a:r>
            <a:r>
              <a:rPr lang="ru-RU" dirty="0" smtClean="0"/>
              <a:t>браз </a:t>
            </a:r>
            <a:r>
              <a:rPr lang="ru-RU" dirty="0"/>
              <a:t>Ж</a:t>
            </a:r>
            <a:r>
              <a:rPr lang="ru-RU" dirty="0" smtClean="0"/>
              <a:t>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66" y="4639268"/>
            <a:ext cx="9144000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9908"/>
            <a:ext cx="12192000" cy="542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55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39" y="341194"/>
            <a:ext cx="9589827" cy="629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57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2" y="0"/>
            <a:ext cx="9648967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187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890" y="0"/>
            <a:ext cx="95943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62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36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651" y="0"/>
            <a:ext cx="89665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19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90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537" y="0"/>
            <a:ext cx="93077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74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18</Words>
  <Application>Microsoft Office PowerPoint</Application>
  <PresentationFormat>Произвольный</PresentationFormat>
  <Paragraphs>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Здоровый Образ Жизни</vt:lpstr>
      <vt:lpstr>Здоровый Образ Жизни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user</dc:creator>
  <cp:lastModifiedBy>User</cp:lastModifiedBy>
  <cp:revision>15</cp:revision>
  <dcterms:created xsi:type="dcterms:W3CDTF">2017-12-10T12:30:10Z</dcterms:created>
  <dcterms:modified xsi:type="dcterms:W3CDTF">2018-06-19T19:30:38Z</dcterms:modified>
</cp:coreProperties>
</file>