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Запомните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7620000" cy="511256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77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144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555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888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46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491064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из них составные? Простые?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7620000" cy="511256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77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144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555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888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470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5192"/>
            <a:ext cx="8219256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Разложите на множители число 60 всеми способами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395536" y="1574800"/>
            <a:ext cx="504056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 2 множителя:</a:t>
            </a:r>
          </a:p>
          <a:p>
            <a:r>
              <a:rPr lang="ru-RU" dirty="0" smtClean="0"/>
              <a:t>60=2∙30=3∙20=4∙15=5∙12=6∙10</a:t>
            </a:r>
          </a:p>
          <a:p>
            <a:r>
              <a:rPr lang="ru-RU" dirty="0" smtClean="0"/>
              <a:t>На 3 множителя:</a:t>
            </a:r>
          </a:p>
          <a:p>
            <a:r>
              <a:rPr lang="ru-RU" dirty="0" smtClean="0"/>
              <a:t>60=2∙5∙6=2∙3∙10=2∙2∙15=3∙4∙5</a:t>
            </a:r>
          </a:p>
          <a:p>
            <a:r>
              <a:rPr lang="ru-RU" dirty="0" smtClean="0"/>
              <a:t>На 4 множителя:</a:t>
            </a:r>
          </a:p>
          <a:p>
            <a:r>
              <a:rPr lang="ru-RU" dirty="0" smtClean="0"/>
              <a:t>60=2∙2∙3∙5</a:t>
            </a:r>
          </a:p>
          <a:p>
            <a:r>
              <a:rPr lang="ru-RU" dirty="0" smtClean="0"/>
              <a:t>На 5 множителей:</a:t>
            </a:r>
          </a:p>
          <a:p>
            <a:r>
              <a:rPr lang="ru-RU" dirty="0" smtClean="0"/>
              <a:t>Нельзя!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796136" y="1574800"/>
            <a:ext cx="936104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60</a:t>
            </a:r>
          </a:p>
          <a:p>
            <a:r>
              <a:rPr lang="ru-RU" dirty="0" smtClean="0"/>
              <a:t>30</a:t>
            </a:r>
          </a:p>
          <a:p>
            <a:r>
              <a:rPr lang="ru-RU" dirty="0" smtClean="0"/>
              <a:t>15</a:t>
            </a:r>
          </a:p>
          <a:p>
            <a:r>
              <a:rPr lang="ru-RU" dirty="0"/>
              <a:t>3</a:t>
            </a:r>
            <a:endParaRPr lang="ru-RU" dirty="0" smtClean="0"/>
          </a:p>
          <a:p>
            <a:r>
              <a:rPr lang="ru-RU" dirty="0"/>
              <a:t>1</a:t>
            </a:r>
            <a:endParaRPr lang="ru-RU" dirty="0" smtClean="0"/>
          </a:p>
          <a:p>
            <a:pPr marL="514350" indent="-514350">
              <a:buAutoNum type="arabicPlain" startAt="15"/>
            </a:pPr>
            <a:endParaRPr lang="ru-RU" dirty="0" smtClean="0"/>
          </a:p>
          <a:p>
            <a:pPr marL="514350" indent="-514350">
              <a:buAutoNum type="arabicPlain" startAt="60"/>
            </a:pPr>
            <a:endParaRPr lang="ru-RU" dirty="0"/>
          </a:p>
        </p:txBody>
      </p:sp>
      <p:sp>
        <p:nvSpPr>
          <p:cNvPr id="11" name="Объект 7"/>
          <p:cNvSpPr txBox="1">
            <a:spLocks/>
          </p:cNvSpPr>
          <p:nvPr/>
        </p:nvSpPr>
        <p:spPr>
          <a:xfrm>
            <a:off x="6444208" y="1556792"/>
            <a:ext cx="9361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dirty="0" smtClean="0"/>
              <a:t>2</a:t>
            </a:r>
          </a:p>
          <a:p>
            <a:r>
              <a:rPr lang="ru-RU" sz="2600" dirty="0" smtClean="0"/>
              <a:t>2</a:t>
            </a:r>
          </a:p>
          <a:p>
            <a:r>
              <a:rPr lang="ru-RU" sz="2600" dirty="0" smtClean="0"/>
              <a:t>5</a:t>
            </a:r>
          </a:p>
          <a:p>
            <a:r>
              <a:rPr lang="ru-RU" sz="2600" dirty="0" smtClean="0"/>
              <a:t>3</a:t>
            </a:r>
          </a:p>
          <a:p>
            <a:endParaRPr lang="ru-RU" dirty="0" smtClean="0"/>
          </a:p>
          <a:p>
            <a:pPr marL="514350" indent="-514350">
              <a:buFont typeface="Arial" pitchFamily="34" charset="0"/>
              <a:buAutoNum type="arabicPlain" startAt="15"/>
            </a:pPr>
            <a:endParaRPr lang="ru-RU" dirty="0" smtClean="0"/>
          </a:p>
          <a:p>
            <a:pPr marL="514350" indent="-514350">
              <a:buFont typeface="Arial" pitchFamily="34" charset="0"/>
              <a:buAutoNum type="arabicPlain" startAt="60"/>
            </a:pP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444208" y="1556792"/>
            <a:ext cx="0" cy="28083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51920" y="4653136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60=2∙2∙5∙3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2, 5, 3 – простые числа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3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2696344"/>
          </a:xfrm>
        </p:spPr>
        <p:txBody>
          <a:bodyPr/>
          <a:lstStyle/>
          <a:p>
            <a:r>
              <a:rPr lang="ru-RU" sz="5400" dirty="0" smtClean="0"/>
              <a:t>Разложите на простые множители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924944"/>
            <a:ext cx="6264696" cy="37444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20</a:t>
            </a:r>
          </a:p>
          <a:p>
            <a:r>
              <a:rPr lang="ru-RU" b="1" dirty="0" smtClean="0"/>
              <a:t>18</a:t>
            </a:r>
          </a:p>
          <a:p>
            <a:r>
              <a:rPr lang="ru-RU" b="1" dirty="0" smtClean="0"/>
              <a:t>32</a:t>
            </a:r>
          </a:p>
          <a:p>
            <a:r>
              <a:rPr lang="ru-RU" b="1" dirty="0" smtClean="0"/>
              <a:t>36</a:t>
            </a:r>
          </a:p>
          <a:p>
            <a:r>
              <a:rPr lang="ru-RU" b="1" dirty="0" smtClean="0"/>
              <a:t>13</a:t>
            </a:r>
          </a:p>
          <a:p>
            <a:r>
              <a:rPr lang="ru-RU" b="1" dirty="0" smtClean="0"/>
              <a:t>24</a:t>
            </a:r>
          </a:p>
          <a:p>
            <a:r>
              <a:rPr lang="ru-RU" b="1" dirty="0" smtClean="0"/>
              <a:t>37</a:t>
            </a:r>
          </a:p>
          <a:p>
            <a:r>
              <a:rPr lang="ru-RU" b="1" dirty="0" smtClean="0"/>
              <a:t>45</a:t>
            </a:r>
          </a:p>
          <a:p>
            <a:r>
              <a:rPr lang="ru-RU" b="1" dirty="0" smtClean="0"/>
              <a:t>120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0351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772400" cy="5436319"/>
          </a:xfrm>
        </p:spPr>
        <p:txBody>
          <a:bodyPr/>
          <a:lstStyle/>
          <a:p>
            <a:r>
              <a:rPr lang="ru-RU" sz="3600" dirty="0" smtClean="0">
                <a:latin typeface="Comic Sans MS" panose="030F0702030302020204" pitchFamily="66" charset="0"/>
              </a:rPr>
              <a:t>Великий русский математик </a:t>
            </a:r>
            <a:r>
              <a:rPr lang="ru-RU" sz="3600" dirty="0" err="1" smtClean="0">
                <a:latin typeface="Comic Sans MS" panose="030F0702030302020204" pitchFamily="66" charset="0"/>
              </a:rPr>
              <a:t>Пафнутий</a:t>
            </a:r>
            <a:r>
              <a:rPr lang="ru-RU" sz="3600" dirty="0" smtClean="0">
                <a:latin typeface="Comic Sans MS" panose="030F0702030302020204" pitchFamily="66" charset="0"/>
              </a:rPr>
              <a:t> Львович Чебышев занимался изучением свойств простых чисел. Он доказал, что между любым натуральным числом, большим 1, и числом, вдвое большим, всегда имеется не менее одного простого числа. </a:t>
            </a:r>
            <a:endParaRPr lang="ru-RU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7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</TotalTime>
  <Words>164</Words>
  <Application>Microsoft Office PowerPoint</Application>
  <PresentationFormat>Экран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Запомните числа</vt:lpstr>
      <vt:lpstr>Какие из них составные? Простые?</vt:lpstr>
      <vt:lpstr>Разложите на множители число 60 всеми способами</vt:lpstr>
      <vt:lpstr>Разложите на простые множители</vt:lpstr>
      <vt:lpstr>Великий русский математик Пафнутий Львович Чебышев занимался изучением свойств простых чисел. Он доказал, что между любым натуральным числом, большим 1, и числом, вдвое большим, всегда имеется не менее одного простого числа.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Запомните числа</dc:title>
  <dc:creator>женя</dc:creator>
  <cp:lastModifiedBy>Голованова Евгения Андреевна</cp:lastModifiedBy>
  <cp:revision>5</cp:revision>
  <dcterms:created xsi:type="dcterms:W3CDTF">2017-07-24T10:14:42Z</dcterms:created>
  <dcterms:modified xsi:type="dcterms:W3CDTF">2017-09-18T12:21:10Z</dcterms:modified>
</cp:coreProperties>
</file>